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5"/>
  </p:notesMasterIdLst>
  <p:sldIdLst>
    <p:sldId id="256" r:id="rId3"/>
    <p:sldId id="723" r:id="rId4"/>
    <p:sldId id="258" r:id="rId5"/>
    <p:sldId id="257" r:id="rId6"/>
    <p:sldId id="728" r:id="rId7"/>
    <p:sldId id="733" r:id="rId8"/>
    <p:sldId id="726" r:id="rId9"/>
    <p:sldId id="721" r:id="rId10"/>
    <p:sldId id="678" r:id="rId11"/>
    <p:sldId id="705" r:id="rId12"/>
    <p:sldId id="716" r:id="rId13"/>
    <p:sldId id="742" r:id="rId14"/>
    <p:sldId id="743" r:id="rId15"/>
    <p:sldId id="719" r:id="rId16"/>
    <p:sldId id="737" r:id="rId17"/>
    <p:sldId id="708" r:id="rId18"/>
    <p:sldId id="736" r:id="rId19"/>
    <p:sldId id="722" r:id="rId20"/>
    <p:sldId id="710" r:id="rId21"/>
    <p:sldId id="740" r:id="rId22"/>
    <p:sldId id="738" r:id="rId23"/>
    <p:sldId id="744" r:id="rId24"/>
    <p:sldId id="713" r:id="rId25"/>
    <p:sldId id="702" r:id="rId26"/>
    <p:sldId id="712" r:id="rId27"/>
    <p:sldId id="725" r:id="rId28"/>
    <p:sldId id="715" r:id="rId29"/>
    <p:sldId id="717" r:id="rId30"/>
    <p:sldId id="720" r:id="rId31"/>
    <p:sldId id="685" r:id="rId32"/>
    <p:sldId id="686" r:id="rId33"/>
    <p:sldId id="684" r:id="rId3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3C3E41"/>
        </a:fontRef>
        <a:srgbClr val="3C3E4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7CB"/>
          </a:solidFill>
        </a:fill>
      </a:tcStyle>
    </a:wholeTbl>
    <a:band2H>
      <a:tcTxStyle/>
      <a:tcStyle>
        <a:tcBdr/>
        <a:fill>
          <a:solidFill>
            <a:srgbClr val="FCEC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3C3E41"/>
        </a:fontRef>
        <a:srgbClr val="3C3E4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2ED"/>
          </a:solidFill>
        </a:fill>
      </a:tcStyle>
    </a:wholeTbl>
    <a:band2H>
      <a:tcTxStyle/>
      <a:tcStyle>
        <a:tcBdr/>
        <a:fill>
          <a:solidFill>
            <a:srgbClr val="E6F1F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3C3E41"/>
        </a:fontRef>
        <a:srgbClr val="3C3E4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D5"/>
          </a:solidFill>
        </a:fill>
      </a:tcStyle>
    </a:wholeTbl>
    <a:band2H>
      <a:tcTxStyle/>
      <a:tcStyle>
        <a:tcBdr/>
        <a:fill>
          <a:solidFill>
            <a:srgbClr val="E7E7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3C3E41"/>
        </a:fontRef>
        <a:srgbClr val="3C3E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8"/>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3C3E41"/>
        </a:fontRef>
        <a:srgbClr val="3C3E41"/>
      </a:tcTxStyle>
      <a:tcStyle>
        <a:tcBdr>
          <a:left>
            <a:ln w="12700" cap="flat">
              <a:noFill/>
              <a:miter lim="400000"/>
            </a:ln>
          </a:left>
          <a:right>
            <a:ln w="12700" cap="flat">
              <a:noFill/>
              <a:miter lim="400000"/>
            </a:ln>
          </a:right>
          <a:top>
            <a:ln w="50800" cap="flat">
              <a:solidFill>
                <a:srgbClr val="3C3E41"/>
              </a:solidFill>
              <a:prstDash val="solid"/>
              <a:round/>
            </a:ln>
          </a:top>
          <a:bottom>
            <a:ln w="25400" cap="flat">
              <a:solidFill>
                <a:srgbClr val="3C3E41"/>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3C3E41"/>
              </a:solidFill>
              <a:prstDash val="solid"/>
              <a:round/>
            </a:ln>
          </a:top>
          <a:bottom>
            <a:ln w="25400" cap="flat">
              <a:solidFill>
                <a:srgbClr val="3C3E4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3C3E41"/>
        </a:fontRef>
        <a:srgbClr val="3C3E4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DCD"/>
          </a:solidFill>
        </a:fill>
      </a:tcStyle>
    </a:wholeTbl>
    <a:band2H>
      <a:tcTxStyle/>
      <a:tcStyle>
        <a:tcBdr/>
        <a:fill>
          <a:solidFill>
            <a:srgbClr val="E7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C3E4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C3E4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C3E41"/>
          </a:solidFill>
        </a:fill>
      </a:tcStyle>
    </a:firstRow>
  </a:tblStyle>
  <a:tblStyle styleId="{2708684C-4D16-4618-839F-0558EEFCDFE6}" styleName="">
    <a:tblBg/>
    <a:wholeTbl>
      <a:tcTxStyle b="off" i="off">
        <a:fontRef idx="major">
          <a:srgbClr val="3C3E41"/>
        </a:fontRef>
        <a:srgbClr val="3C3E41"/>
      </a:tcTxStyle>
      <a:tcStyle>
        <a:tcBdr>
          <a:left>
            <a:ln w="12700" cap="flat">
              <a:solidFill>
                <a:srgbClr val="3C3E41"/>
              </a:solidFill>
              <a:prstDash val="solid"/>
              <a:round/>
            </a:ln>
          </a:left>
          <a:right>
            <a:ln w="12700" cap="flat">
              <a:solidFill>
                <a:srgbClr val="3C3E41"/>
              </a:solidFill>
              <a:prstDash val="solid"/>
              <a:round/>
            </a:ln>
          </a:right>
          <a:top>
            <a:ln w="12700" cap="flat">
              <a:solidFill>
                <a:srgbClr val="3C3E41"/>
              </a:solidFill>
              <a:prstDash val="solid"/>
              <a:round/>
            </a:ln>
          </a:top>
          <a:bottom>
            <a:ln w="12700" cap="flat">
              <a:solidFill>
                <a:srgbClr val="3C3E41"/>
              </a:solidFill>
              <a:prstDash val="solid"/>
              <a:round/>
            </a:ln>
          </a:bottom>
          <a:insideH>
            <a:ln w="12700" cap="flat">
              <a:solidFill>
                <a:srgbClr val="3C3E41"/>
              </a:solidFill>
              <a:prstDash val="solid"/>
              <a:round/>
            </a:ln>
          </a:insideH>
          <a:insideV>
            <a:ln w="12700" cap="flat">
              <a:solidFill>
                <a:srgbClr val="3C3E41"/>
              </a:solidFill>
              <a:prstDash val="solid"/>
              <a:round/>
            </a:ln>
          </a:insideV>
        </a:tcBdr>
        <a:fill>
          <a:solidFill>
            <a:srgbClr val="3C3E41">
              <a:alpha val="20000"/>
            </a:srgbClr>
          </a:solidFill>
        </a:fill>
      </a:tcStyle>
    </a:wholeTbl>
    <a:band2H>
      <a:tcTxStyle/>
      <a:tcStyle>
        <a:tcBdr/>
        <a:fill>
          <a:solidFill>
            <a:srgbClr val="FFFFFF"/>
          </a:solidFill>
        </a:fill>
      </a:tcStyle>
    </a:band2H>
    <a:firstCol>
      <a:tcTxStyle b="on" i="off">
        <a:fontRef idx="major">
          <a:srgbClr val="3C3E41"/>
        </a:fontRef>
        <a:srgbClr val="3C3E41"/>
      </a:tcTxStyle>
      <a:tcStyle>
        <a:tcBdr>
          <a:left>
            <a:ln w="12700" cap="flat">
              <a:solidFill>
                <a:srgbClr val="3C3E41"/>
              </a:solidFill>
              <a:prstDash val="solid"/>
              <a:round/>
            </a:ln>
          </a:left>
          <a:right>
            <a:ln w="12700" cap="flat">
              <a:solidFill>
                <a:srgbClr val="3C3E41"/>
              </a:solidFill>
              <a:prstDash val="solid"/>
              <a:round/>
            </a:ln>
          </a:right>
          <a:top>
            <a:ln w="12700" cap="flat">
              <a:solidFill>
                <a:srgbClr val="3C3E41"/>
              </a:solidFill>
              <a:prstDash val="solid"/>
              <a:round/>
            </a:ln>
          </a:top>
          <a:bottom>
            <a:ln w="12700" cap="flat">
              <a:solidFill>
                <a:srgbClr val="3C3E41"/>
              </a:solidFill>
              <a:prstDash val="solid"/>
              <a:round/>
            </a:ln>
          </a:bottom>
          <a:insideH>
            <a:ln w="12700" cap="flat">
              <a:solidFill>
                <a:srgbClr val="3C3E41"/>
              </a:solidFill>
              <a:prstDash val="solid"/>
              <a:round/>
            </a:ln>
          </a:insideH>
          <a:insideV>
            <a:ln w="12700" cap="flat">
              <a:solidFill>
                <a:srgbClr val="3C3E41"/>
              </a:solidFill>
              <a:prstDash val="solid"/>
              <a:round/>
            </a:ln>
          </a:insideV>
        </a:tcBdr>
        <a:fill>
          <a:solidFill>
            <a:srgbClr val="3C3E41">
              <a:alpha val="20000"/>
            </a:srgbClr>
          </a:solidFill>
        </a:fill>
      </a:tcStyle>
    </a:firstCol>
    <a:lastRow>
      <a:tcTxStyle b="on" i="off">
        <a:fontRef idx="major">
          <a:srgbClr val="3C3E41"/>
        </a:fontRef>
        <a:srgbClr val="3C3E41"/>
      </a:tcTxStyle>
      <a:tcStyle>
        <a:tcBdr>
          <a:left>
            <a:ln w="12700" cap="flat">
              <a:solidFill>
                <a:srgbClr val="3C3E41"/>
              </a:solidFill>
              <a:prstDash val="solid"/>
              <a:round/>
            </a:ln>
          </a:left>
          <a:right>
            <a:ln w="12700" cap="flat">
              <a:solidFill>
                <a:srgbClr val="3C3E41"/>
              </a:solidFill>
              <a:prstDash val="solid"/>
              <a:round/>
            </a:ln>
          </a:right>
          <a:top>
            <a:ln w="50800" cap="flat">
              <a:solidFill>
                <a:srgbClr val="3C3E41"/>
              </a:solidFill>
              <a:prstDash val="solid"/>
              <a:round/>
            </a:ln>
          </a:top>
          <a:bottom>
            <a:ln w="12700" cap="flat">
              <a:solidFill>
                <a:srgbClr val="3C3E41"/>
              </a:solidFill>
              <a:prstDash val="solid"/>
              <a:round/>
            </a:ln>
          </a:bottom>
          <a:insideH>
            <a:ln w="12700" cap="flat">
              <a:solidFill>
                <a:srgbClr val="3C3E41"/>
              </a:solidFill>
              <a:prstDash val="solid"/>
              <a:round/>
            </a:ln>
          </a:insideH>
          <a:insideV>
            <a:ln w="12700" cap="flat">
              <a:solidFill>
                <a:srgbClr val="3C3E41"/>
              </a:solidFill>
              <a:prstDash val="solid"/>
              <a:round/>
            </a:ln>
          </a:insideV>
        </a:tcBdr>
        <a:fill>
          <a:noFill/>
        </a:fill>
      </a:tcStyle>
    </a:lastRow>
    <a:firstRow>
      <a:tcTxStyle b="on" i="off">
        <a:fontRef idx="major">
          <a:srgbClr val="3C3E41"/>
        </a:fontRef>
        <a:srgbClr val="3C3E41"/>
      </a:tcTxStyle>
      <a:tcStyle>
        <a:tcBdr>
          <a:left>
            <a:ln w="12700" cap="flat">
              <a:solidFill>
                <a:srgbClr val="3C3E41"/>
              </a:solidFill>
              <a:prstDash val="solid"/>
              <a:round/>
            </a:ln>
          </a:left>
          <a:right>
            <a:ln w="12700" cap="flat">
              <a:solidFill>
                <a:srgbClr val="3C3E41"/>
              </a:solidFill>
              <a:prstDash val="solid"/>
              <a:round/>
            </a:ln>
          </a:right>
          <a:top>
            <a:ln w="12700" cap="flat">
              <a:solidFill>
                <a:srgbClr val="3C3E41"/>
              </a:solidFill>
              <a:prstDash val="solid"/>
              <a:round/>
            </a:ln>
          </a:top>
          <a:bottom>
            <a:ln w="25400" cap="flat">
              <a:solidFill>
                <a:srgbClr val="3C3E41"/>
              </a:solidFill>
              <a:prstDash val="solid"/>
              <a:round/>
            </a:ln>
          </a:bottom>
          <a:insideH>
            <a:ln w="12700" cap="flat">
              <a:solidFill>
                <a:srgbClr val="3C3E41"/>
              </a:solidFill>
              <a:prstDash val="solid"/>
              <a:round/>
            </a:ln>
          </a:insideH>
          <a:insideV>
            <a:ln w="12700" cap="flat">
              <a:solidFill>
                <a:srgbClr val="3C3E4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89"/>
    <p:restoredTop sz="84129"/>
  </p:normalViewPr>
  <p:slideViewPr>
    <p:cSldViewPr snapToGrid="0" snapToObjects="1">
      <p:cViewPr varScale="1">
        <p:scale>
          <a:sx n="138" d="100"/>
          <a:sy n="138" d="100"/>
        </p:scale>
        <p:origin x="5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F9A907-3F93-4194-90AB-0A6EFE988768}"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371C2FED-506F-49FE-BDCF-8F9EB3F3DF79}">
      <dgm:prSet/>
      <dgm:spPr/>
      <dgm:t>
        <a:bodyPr/>
        <a:lstStyle/>
        <a:p>
          <a:r>
            <a:rPr lang="en-US"/>
            <a:t>Overview of Design System</a:t>
          </a:r>
        </a:p>
      </dgm:t>
    </dgm:pt>
    <dgm:pt modelId="{46C58BA4-7D03-4B6B-9C9D-1F9CC75FE92B}" type="parTrans" cxnId="{E94C0B04-D72A-44CB-A99D-BE0044DFCCFE}">
      <dgm:prSet/>
      <dgm:spPr/>
      <dgm:t>
        <a:bodyPr/>
        <a:lstStyle/>
        <a:p>
          <a:endParaRPr lang="en-US"/>
        </a:p>
      </dgm:t>
    </dgm:pt>
    <dgm:pt modelId="{F14E53EA-7B80-4023-8D7B-00A38E6D8890}" type="sibTrans" cxnId="{E94C0B04-D72A-44CB-A99D-BE0044DFCCFE}">
      <dgm:prSet/>
      <dgm:spPr/>
      <dgm:t>
        <a:bodyPr/>
        <a:lstStyle/>
        <a:p>
          <a:endParaRPr lang="en-US"/>
        </a:p>
      </dgm:t>
    </dgm:pt>
    <dgm:pt modelId="{8BB6E6FC-21F4-4ACB-9467-7D1BE51F82A4}">
      <dgm:prSet/>
      <dgm:spPr/>
      <dgm:t>
        <a:bodyPr/>
        <a:lstStyle/>
        <a:p>
          <a:r>
            <a:rPr lang="en-US"/>
            <a:t>Why Design System?</a:t>
          </a:r>
        </a:p>
      </dgm:t>
    </dgm:pt>
    <dgm:pt modelId="{5A81F708-D928-47FE-A430-3C77C87336F2}" type="parTrans" cxnId="{6D6AEA4A-1084-4110-B2D5-3445882F5D1E}">
      <dgm:prSet/>
      <dgm:spPr/>
      <dgm:t>
        <a:bodyPr/>
        <a:lstStyle/>
        <a:p>
          <a:endParaRPr lang="en-US"/>
        </a:p>
      </dgm:t>
    </dgm:pt>
    <dgm:pt modelId="{0ED38B6B-0D93-4C1F-85A2-5696945B2E61}" type="sibTrans" cxnId="{6D6AEA4A-1084-4110-B2D5-3445882F5D1E}">
      <dgm:prSet/>
      <dgm:spPr/>
      <dgm:t>
        <a:bodyPr/>
        <a:lstStyle/>
        <a:p>
          <a:endParaRPr lang="en-US"/>
        </a:p>
      </dgm:t>
    </dgm:pt>
    <dgm:pt modelId="{8484BA12-B3A6-480C-A947-CFE9DFD2885D}">
      <dgm:prSet/>
      <dgm:spPr/>
      <dgm:t>
        <a:bodyPr/>
        <a:lstStyle/>
        <a:p>
          <a:r>
            <a:rPr lang="en-US"/>
            <a:t>Design System Elements</a:t>
          </a:r>
        </a:p>
      </dgm:t>
    </dgm:pt>
    <dgm:pt modelId="{118D0159-33EB-4B3E-859C-16AD90C8E91A}" type="parTrans" cxnId="{AB08BA35-4F6F-4013-A47D-E81D9FCB28C9}">
      <dgm:prSet/>
      <dgm:spPr/>
      <dgm:t>
        <a:bodyPr/>
        <a:lstStyle/>
        <a:p>
          <a:endParaRPr lang="en-US"/>
        </a:p>
      </dgm:t>
    </dgm:pt>
    <dgm:pt modelId="{4005BBF8-A0FB-459C-B00F-E63FF34FFB6D}" type="sibTrans" cxnId="{AB08BA35-4F6F-4013-A47D-E81D9FCB28C9}">
      <dgm:prSet/>
      <dgm:spPr/>
      <dgm:t>
        <a:bodyPr/>
        <a:lstStyle/>
        <a:p>
          <a:endParaRPr lang="en-US"/>
        </a:p>
      </dgm:t>
    </dgm:pt>
    <dgm:pt modelId="{6F581B55-9F25-4B45-8E55-1252AE91AA25}">
      <dgm:prSet/>
      <dgm:spPr/>
      <dgm:t>
        <a:bodyPr/>
        <a:lstStyle/>
        <a:p>
          <a:r>
            <a:rPr lang="en-US"/>
            <a:t>Design System - Workflow</a:t>
          </a:r>
        </a:p>
      </dgm:t>
    </dgm:pt>
    <dgm:pt modelId="{E1C6178F-BCBF-48F8-B9F1-568960C88F25}" type="parTrans" cxnId="{E7FAF09D-CE2B-4DBE-933E-7EC54936E376}">
      <dgm:prSet/>
      <dgm:spPr/>
      <dgm:t>
        <a:bodyPr/>
        <a:lstStyle/>
        <a:p>
          <a:endParaRPr lang="en-US"/>
        </a:p>
      </dgm:t>
    </dgm:pt>
    <dgm:pt modelId="{865AD2D0-11A4-4A45-BDCC-0469FE5916BC}" type="sibTrans" cxnId="{E7FAF09D-CE2B-4DBE-933E-7EC54936E376}">
      <dgm:prSet/>
      <dgm:spPr/>
      <dgm:t>
        <a:bodyPr/>
        <a:lstStyle/>
        <a:p>
          <a:endParaRPr lang="en-US"/>
        </a:p>
      </dgm:t>
    </dgm:pt>
    <dgm:pt modelId="{6FF193D4-F5C9-4536-AEAF-82B8FD6821BE}">
      <dgm:prSet/>
      <dgm:spPr/>
      <dgm:t>
        <a:bodyPr/>
        <a:lstStyle/>
        <a:p>
          <a:r>
            <a:rPr lang="en-US"/>
            <a:t>Creating a Design System</a:t>
          </a:r>
        </a:p>
      </dgm:t>
    </dgm:pt>
    <dgm:pt modelId="{029FE4AE-656B-4EB0-B19E-2360F45A3FC1}" type="parTrans" cxnId="{DDA7EAEC-A6ED-4B06-8C35-C3E45FF5333E}">
      <dgm:prSet/>
      <dgm:spPr/>
      <dgm:t>
        <a:bodyPr/>
        <a:lstStyle/>
        <a:p>
          <a:endParaRPr lang="en-US"/>
        </a:p>
      </dgm:t>
    </dgm:pt>
    <dgm:pt modelId="{D8EBBB1D-7B1F-41BA-8C93-36EF3F1BF691}" type="sibTrans" cxnId="{DDA7EAEC-A6ED-4B06-8C35-C3E45FF5333E}">
      <dgm:prSet/>
      <dgm:spPr/>
      <dgm:t>
        <a:bodyPr/>
        <a:lstStyle/>
        <a:p>
          <a:endParaRPr lang="en-US"/>
        </a:p>
      </dgm:t>
    </dgm:pt>
    <dgm:pt modelId="{5628B90C-7EBE-CF41-840C-75F165D33C27}" type="pres">
      <dgm:prSet presAssocID="{55F9A907-3F93-4194-90AB-0A6EFE988768}" presName="outerComposite" presStyleCnt="0">
        <dgm:presLayoutVars>
          <dgm:chMax val="5"/>
          <dgm:dir/>
          <dgm:resizeHandles val="exact"/>
        </dgm:presLayoutVars>
      </dgm:prSet>
      <dgm:spPr/>
    </dgm:pt>
    <dgm:pt modelId="{78BD6BEA-F569-394A-88F3-99717315806B}" type="pres">
      <dgm:prSet presAssocID="{55F9A907-3F93-4194-90AB-0A6EFE988768}" presName="dummyMaxCanvas" presStyleCnt="0">
        <dgm:presLayoutVars/>
      </dgm:prSet>
      <dgm:spPr/>
    </dgm:pt>
    <dgm:pt modelId="{D4FE6BA0-C8BE-4E4A-99D9-4722FF0D2353}" type="pres">
      <dgm:prSet presAssocID="{55F9A907-3F93-4194-90AB-0A6EFE988768}" presName="FiveNodes_1" presStyleLbl="node1" presStyleIdx="0" presStyleCnt="5">
        <dgm:presLayoutVars>
          <dgm:bulletEnabled val="1"/>
        </dgm:presLayoutVars>
      </dgm:prSet>
      <dgm:spPr/>
    </dgm:pt>
    <dgm:pt modelId="{8A1547EF-6BDD-2E42-A0A3-339595B107CD}" type="pres">
      <dgm:prSet presAssocID="{55F9A907-3F93-4194-90AB-0A6EFE988768}" presName="FiveNodes_2" presStyleLbl="node1" presStyleIdx="1" presStyleCnt="5">
        <dgm:presLayoutVars>
          <dgm:bulletEnabled val="1"/>
        </dgm:presLayoutVars>
      </dgm:prSet>
      <dgm:spPr/>
    </dgm:pt>
    <dgm:pt modelId="{7E5789AE-AE1D-CA4A-A641-FC91AA2F83A4}" type="pres">
      <dgm:prSet presAssocID="{55F9A907-3F93-4194-90AB-0A6EFE988768}" presName="FiveNodes_3" presStyleLbl="node1" presStyleIdx="2" presStyleCnt="5">
        <dgm:presLayoutVars>
          <dgm:bulletEnabled val="1"/>
        </dgm:presLayoutVars>
      </dgm:prSet>
      <dgm:spPr/>
    </dgm:pt>
    <dgm:pt modelId="{7291AEBF-D40F-154D-8ABD-60B080033721}" type="pres">
      <dgm:prSet presAssocID="{55F9A907-3F93-4194-90AB-0A6EFE988768}" presName="FiveNodes_4" presStyleLbl="node1" presStyleIdx="3" presStyleCnt="5">
        <dgm:presLayoutVars>
          <dgm:bulletEnabled val="1"/>
        </dgm:presLayoutVars>
      </dgm:prSet>
      <dgm:spPr/>
    </dgm:pt>
    <dgm:pt modelId="{3D3A20D0-CD12-9446-972B-1697D193D5B1}" type="pres">
      <dgm:prSet presAssocID="{55F9A907-3F93-4194-90AB-0A6EFE988768}" presName="FiveNodes_5" presStyleLbl="node1" presStyleIdx="4" presStyleCnt="5">
        <dgm:presLayoutVars>
          <dgm:bulletEnabled val="1"/>
        </dgm:presLayoutVars>
      </dgm:prSet>
      <dgm:spPr/>
    </dgm:pt>
    <dgm:pt modelId="{D82AC353-9E5B-774E-AB2D-33592431588B}" type="pres">
      <dgm:prSet presAssocID="{55F9A907-3F93-4194-90AB-0A6EFE988768}" presName="FiveConn_1-2" presStyleLbl="fgAccFollowNode1" presStyleIdx="0" presStyleCnt="4">
        <dgm:presLayoutVars>
          <dgm:bulletEnabled val="1"/>
        </dgm:presLayoutVars>
      </dgm:prSet>
      <dgm:spPr/>
    </dgm:pt>
    <dgm:pt modelId="{EAD268F0-6FF1-974F-BB00-41FC6DEF59DB}" type="pres">
      <dgm:prSet presAssocID="{55F9A907-3F93-4194-90AB-0A6EFE988768}" presName="FiveConn_2-3" presStyleLbl="fgAccFollowNode1" presStyleIdx="1" presStyleCnt="4">
        <dgm:presLayoutVars>
          <dgm:bulletEnabled val="1"/>
        </dgm:presLayoutVars>
      </dgm:prSet>
      <dgm:spPr/>
    </dgm:pt>
    <dgm:pt modelId="{4A509E08-D2F2-FF41-9357-F236067E3951}" type="pres">
      <dgm:prSet presAssocID="{55F9A907-3F93-4194-90AB-0A6EFE988768}" presName="FiveConn_3-4" presStyleLbl="fgAccFollowNode1" presStyleIdx="2" presStyleCnt="4">
        <dgm:presLayoutVars>
          <dgm:bulletEnabled val="1"/>
        </dgm:presLayoutVars>
      </dgm:prSet>
      <dgm:spPr/>
    </dgm:pt>
    <dgm:pt modelId="{B4858423-6713-6644-B9AA-6634F3E3EFA8}" type="pres">
      <dgm:prSet presAssocID="{55F9A907-3F93-4194-90AB-0A6EFE988768}" presName="FiveConn_4-5" presStyleLbl="fgAccFollowNode1" presStyleIdx="3" presStyleCnt="4">
        <dgm:presLayoutVars>
          <dgm:bulletEnabled val="1"/>
        </dgm:presLayoutVars>
      </dgm:prSet>
      <dgm:spPr/>
    </dgm:pt>
    <dgm:pt modelId="{FAF15DB1-D72E-2241-B4B5-5E86E20F08EA}" type="pres">
      <dgm:prSet presAssocID="{55F9A907-3F93-4194-90AB-0A6EFE988768}" presName="FiveNodes_1_text" presStyleLbl="node1" presStyleIdx="4" presStyleCnt="5">
        <dgm:presLayoutVars>
          <dgm:bulletEnabled val="1"/>
        </dgm:presLayoutVars>
      </dgm:prSet>
      <dgm:spPr/>
    </dgm:pt>
    <dgm:pt modelId="{3C8D63A4-FE18-0345-8DA9-D7970800BE84}" type="pres">
      <dgm:prSet presAssocID="{55F9A907-3F93-4194-90AB-0A6EFE988768}" presName="FiveNodes_2_text" presStyleLbl="node1" presStyleIdx="4" presStyleCnt="5">
        <dgm:presLayoutVars>
          <dgm:bulletEnabled val="1"/>
        </dgm:presLayoutVars>
      </dgm:prSet>
      <dgm:spPr/>
    </dgm:pt>
    <dgm:pt modelId="{DD898F2A-1993-3F46-A878-C6EDB2C0764A}" type="pres">
      <dgm:prSet presAssocID="{55F9A907-3F93-4194-90AB-0A6EFE988768}" presName="FiveNodes_3_text" presStyleLbl="node1" presStyleIdx="4" presStyleCnt="5">
        <dgm:presLayoutVars>
          <dgm:bulletEnabled val="1"/>
        </dgm:presLayoutVars>
      </dgm:prSet>
      <dgm:spPr/>
    </dgm:pt>
    <dgm:pt modelId="{61A36156-BF33-2F47-BB7B-E2A5476680F0}" type="pres">
      <dgm:prSet presAssocID="{55F9A907-3F93-4194-90AB-0A6EFE988768}" presName="FiveNodes_4_text" presStyleLbl="node1" presStyleIdx="4" presStyleCnt="5">
        <dgm:presLayoutVars>
          <dgm:bulletEnabled val="1"/>
        </dgm:presLayoutVars>
      </dgm:prSet>
      <dgm:spPr/>
    </dgm:pt>
    <dgm:pt modelId="{F24BDFB7-EA85-5247-980F-A7E94DB3914C}" type="pres">
      <dgm:prSet presAssocID="{55F9A907-3F93-4194-90AB-0A6EFE988768}" presName="FiveNodes_5_text" presStyleLbl="node1" presStyleIdx="4" presStyleCnt="5">
        <dgm:presLayoutVars>
          <dgm:bulletEnabled val="1"/>
        </dgm:presLayoutVars>
      </dgm:prSet>
      <dgm:spPr/>
    </dgm:pt>
  </dgm:ptLst>
  <dgm:cxnLst>
    <dgm:cxn modelId="{27C57500-F826-4E4B-AF18-E8E0C1E2F678}" type="presOf" srcId="{8484BA12-B3A6-480C-A947-CFE9DFD2885D}" destId="{DD898F2A-1993-3F46-A878-C6EDB2C0764A}" srcOrd="1" destOrd="0" presId="urn:microsoft.com/office/officeart/2005/8/layout/vProcess5"/>
    <dgm:cxn modelId="{E94C0B04-D72A-44CB-A99D-BE0044DFCCFE}" srcId="{55F9A907-3F93-4194-90AB-0A6EFE988768}" destId="{371C2FED-506F-49FE-BDCF-8F9EB3F3DF79}" srcOrd="0" destOrd="0" parTransId="{46C58BA4-7D03-4B6B-9C9D-1F9CC75FE92B}" sibTransId="{F14E53EA-7B80-4023-8D7B-00A38E6D8890}"/>
    <dgm:cxn modelId="{C09BE406-2F09-2E4B-B006-80299F0AA132}" type="presOf" srcId="{0ED38B6B-0D93-4C1F-85A2-5696945B2E61}" destId="{EAD268F0-6FF1-974F-BB00-41FC6DEF59DB}" srcOrd="0" destOrd="0" presId="urn:microsoft.com/office/officeart/2005/8/layout/vProcess5"/>
    <dgm:cxn modelId="{07EF3320-6495-5C4B-BCFA-F28207DCD4C4}" type="presOf" srcId="{371C2FED-506F-49FE-BDCF-8F9EB3F3DF79}" destId="{D4FE6BA0-C8BE-4E4A-99D9-4722FF0D2353}" srcOrd="0" destOrd="0" presId="urn:microsoft.com/office/officeart/2005/8/layout/vProcess5"/>
    <dgm:cxn modelId="{BD729029-5981-644F-947C-6D27B6A972BB}" type="presOf" srcId="{6F581B55-9F25-4B45-8E55-1252AE91AA25}" destId="{61A36156-BF33-2F47-BB7B-E2A5476680F0}" srcOrd="1" destOrd="0" presId="urn:microsoft.com/office/officeart/2005/8/layout/vProcess5"/>
    <dgm:cxn modelId="{AB08BA35-4F6F-4013-A47D-E81D9FCB28C9}" srcId="{55F9A907-3F93-4194-90AB-0A6EFE988768}" destId="{8484BA12-B3A6-480C-A947-CFE9DFD2885D}" srcOrd="2" destOrd="0" parTransId="{118D0159-33EB-4B3E-859C-16AD90C8E91A}" sibTransId="{4005BBF8-A0FB-459C-B00F-E63FF34FFB6D}"/>
    <dgm:cxn modelId="{6D6AEA4A-1084-4110-B2D5-3445882F5D1E}" srcId="{55F9A907-3F93-4194-90AB-0A6EFE988768}" destId="{8BB6E6FC-21F4-4ACB-9467-7D1BE51F82A4}" srcOrd="1" destOrd="0" parTransId="{5A81F708-D928-47FE-A430-3C77C87336F2}" sibTransId="{0ED38B6B-0D93-4C1F-85A2-5696945B2E61}"/>
    <dgm:cxn modelId="{3445FD7B-8738-AF4C-8D9E-E139FE025850}" type="presOf" srcId="{6F581B55-9F25-4B45-8E55-1252AE91AA25}" destId="{7291AEBF-D40F-154D-8ABD-60B080033721}" srcOrd="0" destOrd="0" presId="urn:microsoft.com/office/officeart/2005/8/layout/vProcess5"/>
    <dgm:cxn modelId="{24C6B989-E95D-524C-BD10-A4425AB61AD0}" type="presOf" srcId="{55F9A907-3F93-4194-90AB-0A6EFE988768}" destId="{5628B90C-7EBE-CF41-840C-75F165D33C27}" srcOrd="0" destOrd="0" presId="urn:microsoft.com/office/officeart/2005/8/layout/vProcess5"/>
    <dgm:cxn modelId="{20645E97-938D-3547-8D37-58028A5660C7}" type="presOf" srcId="{4005BBF8-A0FB-459C-B00F-E63FF34FFB6D}" destId="{4A509E08-D2F2-FF41-9357-F236067E3951}" srcOrd="0" destOrd="0" presId="urn:microsoft.com/office/officeart/2005/8/layout/vProcess5"/>
    <dgm:cxn modelId="{E7FAF09D-CE2B-4DBE-933E-7EC54936E376}" srcId="{55F9A907-3F93-4194-90AB-0A6EFE988768}" destId="{6F581B55-9F25-4B45-8E55-1252AE91AA25}" srcOrd="3" destOrd="0" parTransId="{E1C6178F-BCBF-48F8-B9F1-568960C88F25}" sibTransId="{865AD2D0-11A4-4A45-BDCC-0469FE5916BC}"/>
    <dgm:cxn modelId="{D6943B9E-7F9E-C740-8065-AF2C287C5420}" type="presOf" srcId="{F14E53EA-7B80-4023-8D7B-00A38E6D8890}" destId="{D82AC353-9E5B-774E-AB2D-33592431588B}" srcOrd="0" destOrd="0" presId="urn:microsoft.com/office/officeart/2005/8/layout/vProcess5"/>
    <dgm:cxn modelId="{E605E59E-3377-584D-814D-DCA825EDC4C3}" type="presOf" srcId="{371C2FED-506F-49FE-BDCF-8F9EB3F3DF79}" destId="{FAF15DB1-D72E-2241-B4B5-5E86E20F08EA}" srcOrd="1" destOrd="0" presId="urn:microsoft.com/office/officeart/2005/8/layout/vProcess5"/>
    <dgm:cxn modelId="{187697A3-C430-0F4F-9052-71291707E5E8}" type="presOf" srcId="{8484BA12-B3A6-480C-A947-CFE9DFD2885D}" destId="{7E5789AE-AE1D-CA4A-A641-FC91AA2F83A4}" srcOrd="0" destOrd="0" presId="urn:microsoft.com/office/officeart/2005/8/layout/vProcess5"/>
    <dgm:cxn modelId="{9714EEA5-432F-3F4B-B17E-C169463E1575}" type="presOf" srcId="{6FF193D4-F5C9-4536-AEAF-82B8FD6821BE}" destId="{3D3A20D0-CD12-9446-972B-1697D193D5B1}" srcOrd="0" destOrd="0" presId="urn:microsoft.com/office/officeart/2005/8/layout/vProcess5"/>
    <dgm:cxn modelId="{F4C94BD9-9B90-8248-84B5-8BB8BFD89E2D}" type="presOf" srcId="{8BB6E6FC-21F4-4ACB-9467-7D1BE51F82A4}" destId="{3C8D63A4-FE18-0345-8DA9-D7970800BE84}" srcOrd="1" destOrd="0" presId="urn:microsoft.com/office/officeart/2005/8/layout/vProcess5"/>
    <dgm:cxn modelId="{7E48FFDA-CFFD-964D-A7C3-BA99167862C2}" type="presOf" srcId="{6FF193D4-F5C9-4536-AEAF-82B8FD6821BE}" destId="{F24BDFB7-EA85-5247-980F-A7E94DB3914C}" srcOrd="1" destOrd="0" presId="urn:microsoft.com/office/officeart/2005/8/layout/vProcess5"/>
    <dgm:cxn modelId="{CC0801E2-F9DE-A743-8DBB-D827B99CC0D3}" type="presOf" srcId="{8BB6E6FC-21F4-4ACB-9467-7D1BE51F82A4}" destId="{8A1547EF-6BDD-2E42-A0A3-339595B107CD}" srcOrd="0" destOrd="0" presId="urn:microsoft.com/office/officeart/2005/8/layout/vProcess5"/>
    <dgm:cxn modelId="{DDA7EAEC-A6ED-4B06-8C35-C3E45FF5333E}" srcId="{55F9A907-3F93-4194-90AB-0A6EFE988768}" destId="{6FF193D4-F5C9-4536-AEAF-82B8FD6821BE}" srcOrd="4" destOrd="0" parTransId="{029FE4AE-656B-4EB0-B19E-2360F45A3FC1}" sibTransId="{D8EBBB1D-7B1F-41BA-8C93-36EF3F1BF691}"/>
    <dgm:cxn modelId="{8582BDEF-46CF-3E47-96B9-2E4B5E003DDB}" type="presOf" srcId="{865AD2D0-11A4-4A45-BDCC-0469FE5916BC}" destId="{B4858423-6713-6644-B9AA-6634F3E3EFA8}" srcOrd="0" destOrd="0" presId="urn:microsoft.com/office/officeart/2005/8/layout/vProcess5"/>
    <dgm:cxn modelId="{3CEE78A7-9C81-D844-AE3E-3D97E8B54593}" type="presParOf" srcId="{5628B90C-7EBE-CF41-840C-75F165D33C27}" destId="{78BD6BEA-F569-394A-88F3-99717315806B}" srcOrd="0" destOrd="0" presId="urn:microsoft.com/office/officeart/2005/8/layout/vProcess5"/>
    <dgm:cxn modelId="{0ED34B87-66D6-854E-8551-3C75F5BDC22E}" type="presParOf" srcId="{5628B90C-7EBE-CF41-840C-75F165D33C27}" destId="{D4FE6BA0-C8BE-4E4A-99D9-4722FF0D2353}" srcOrd="1" destOrd="0" presId="urn:microsoft.com/office/officeart/2005/8/layout/vProcess5"/>
    <dgm:cxn modelId="{17036294-970D-2F4C-AFAF-CE877B5AF262}" type="presParOf" srcId="{5628B90C-7EBE-CF41-840C-75F165D33C27}" destId="{8A1547EF-6BDD-2E42-A0A3-339595B107CD}" srcOrd="2" destOrd="0" presId="urn:microsoft.com/office/officeart/2005/8/layout/vProcess5"/>
    <dgm:cxn modelId="{C2C82979-47B1-DC49-ADA7-8C7637123B69}" type="presParOf" srcId="{5628B90C-7EBE-CF41-840C-75F165D33C27}" destId="{7E5789AE-AE1D-CA4A-A641-FC91AA2F83A4}" srcOrd="3" destOrd="0" presId="urn:microsoft.com/office/officeart/2005/8/layout/vProcess5"/>
    <dgm:cxn modelId="{3E4DD930-0FC1-C64C-A84E-EEC074E31E54}" type="presParOf" srcId="{5628B90C-7EBE-CF41-840C-75F165D33C27}" destId="{7291AEBF-D40F-154D-8ABD-60B080033721}" srcOrd="4" destOrd="0" presId="urn:microsoft.com/office/officeart/2005/8/layout/vProcess5"/>
    <dgm:cxn modelId="{ED8CB183-C37A-1D4C-907A-107B731616AC}" type="presParOf" srcId="{5628B90C-7EBE-CF41-840C-75F165D33C27}" destId="{3D3A20D0-CD12-9446-972B-1697D193D5B1}" srcOrd="5" destOrd="0" presId="urn:microsoft.com/office/officeart/2005/8/layout/vProcess5"/>
    <dgm:cxn modelId="{0D03787A-CEFE-F640-A4AA-4751A7E615B0}" type="presParOf" srcId="{5628B90C-7EBE-CF41-840C-75F165D33C27}" destId="{D82AC353-9E5B-774E-AB2D-33592431588B}" srcOrd="6" destOrd="0" presId="urn:microsoft.com/office/officeart/2005/8/layout/vProcess5"/>
    <dgm:cxn modelId="{0845DA47-92E5-1042-8481-1F44A8CE0A2C}" type="presParOf" srcId="{5628B90C-7EBE-CF41-840C-75F165D33C27}" destId="{EAD268F0-6FF1-974F-BB00-41FC6DEF59DB}" srcOrd="7" destOrd="0" presId="urn:microsoft.com/office/officeart/2005/8/layout/vProcess5"/>
    <dgm:cxn modelId="{95D1762B-7FAA-B645-9B76-B61474F83E00}" type="presParOf" srcId="{5628B90C-7EBE-CF41-840C-75F165D33C27}" destId="{4A509E08-D2F2-FF41-9357-F236067E3951}" srcOrd="8" destOrd="0" presId="urn:microsoft.com/office/officeart/2005/8/layout/vProcess5"/>
    <dgm:cxn modelId="{7BD46F08-204A-8341-B5F4-CDD2C3FDDD16}" type="presParOf" srcId="{5628B90C-7EBE-CF41-840C-75F165D33C27}" destId="{B4858423-6713-6644-B9AA-6634F3E3EFA8}" srcOrd="9" destOrd="0" presId="urn:microsoft.com/office/officeart/2005/8/layout/vProcess5"/>
    <dgm:cxn modelId="{2999D236-2372-F24D-8328-B8CDCC269413}" type="presParOf" srcId="{5628B90C-7EBE-CF41-840C-75F165D33C27}" destId="{FAF15DB1-D72E-2241-B4B5-5E86E20F08EA}" srcOrd="10" destOrd="0" presId="urn:microsoft.com/office/officeart/2005/8/layout/vProcess5"/>
    <dgm:cxn modelId="{37FC6509-7AA9-0646-B2ED-CEBE0B0653FE}" type="presParOf" srcId="{5628B90C-7EBE-CF41-840C-75F165D33C27}" destId="{3C8D63A4-FE18-0345-8DA9-D7970800BE84}" srcOrd="11" destOrd="0" presId="urn:microsoft.com/office/officeart/2005/8/layout/vProcess5"/>
    <dgm:cxn modelId="{083DD93E-9F85-3A4F-A10E-8F04390F8952}" type="presParOf" srcId="{5628B90C-7EBE-CF41-840C-75F165D33C27}" destId="{DD898F2A-1993-3F46-A878-C6EDB2C0764A}" srcOrd="12" destOrd="0" presId="urn:microsoft.com/office/officeart/2005/8/layout/vProcess5"/>
    <dgm:cxn modelId="{34E0D337-FB4C-C945-850C-93797E9D011F}" type="presParOf" srcId="{5628B90C-7EBE-CF41-840C-75F165D33C27}" destId="{61A36156-BF33-2F47-BB7B-E2A5476680F0}" srcOrd="13" destOrd="0" presId="urn:microsoft.com/office/officeart/2005/8/layout/vProcess5"/>
    <dgm:cxn modelId="{78410AD7-9DE7-C54D-9DD9-7F01738566D6}" type="presParOf" srcId="{5628B90C-7EBE-CF41-840C-75F165D33C27}" destId="{F24BDFB7-EA85-5247-980F-A7E94DB3914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8A0088-B041-4C7A-BA5E-4C2905A1ABBC}"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C52597F9-95C9-4B94-97DF-1666BCA93981}">
      <dgm:prSet/>
      <dgm:spPr/>
      <dgm:t>
        <a:bodyPr/>
        <a:lstStyle/>
        <a:p>
          <a:r>
            <a:rPr lang="en-US"/>
            <a:t>UI Components</a:t>
          </a:r>
        </a:p>
      </dgm:t>
    </dgm:pt>
    <dgm:pt modelId="{D924FB88-D6A9-4EF8-886E-5D2411183D8A}" type="parTrans" cxnId="{BBC3DB87-5242-4222-BA7E-9F206436109F}">
      <dgm:prSet/>
      <dgm:spPr/>
      <dgm:t>
        <a:bodyPr/>
        <a:lstStyle/>
        <a:p>
          <a:endParaRPr lang="en-US"/>
        </a:p>
      </dgm:t>
    </dgm:pt>
    <dgm:pt modelId="{929A7894-188F-4CB9-B184-54A3DEDDBEBD}" type="sibTrans" cxnId="{BBC3DB87-5242-4222-BA7E-9F206436109F}">
      <dgm:prSet/>
      <dgm:spPr/>
      <dgm:t>
        <a:bodyPr/>
        <a:lstStyle/>
        <a:p>
          <a:endParaRPr lang="en-US"/>
        </a:p>
      </dgm:t>
    </dgm:pt>
    <dgm:pt modelId="{5AE5ECE4-2A3A-47E1-9807-38BD8E25D489}">
      <dgm:prSet/>
      <dgm:spPr/>
      <dgm:t>
        <a:bodyPr/>
        <a:lstStyle/>
        <a:p>
          <a:r>
            <a:rPr lang="en-US"/>
            <a:t>Design Symbols</a:t>
          </a:r>
        </a:p>
      </dgm:t>
    </dgm:pt>
    <dgm:pt modelId="{BD162211-7617-436A-BA34-D44C47CBBCDF}" type="parTrans" cxnId="{C1834063-039B-4E2E-BEEF-C8DA6DD39D5E}">
      <dgm:prSet/>
      <dgm:spPr/>
      <dgm:t>
        <a:bodyPr/>
        <a:lstStyle/>
        <a:p>
          <a:endParaRPr lang="en-US"/>
        </a:p>
      </dgm:t>
    </dgm:pt>
    <dgm:pt modelId="{E1B53AF5-499C-4A10-B9F1-C89B2BE43B4E}" type="sibTrans" cxnId="{C1834063-039B-4E2E-BEEF-C8DA6DD39D5E}">
      <dgm:prSet/>
      <dgm:spPr/>
      <dgm:t>
        <a:bodyPr/>
        <a:lstStyle/>
        <a:p>
          <a:endParaRPr lang="en-US"/>
        </a:p>
      </dgm:t>
    </dgm:pt>
    <dgm:pt modelId="{214D21F0-F520-BD46-BFB7-60B228E1D31E}" type="pres">
      <dgm:prSet presAssocID="{298A0088-B041-4C7A-BA5E-4C2905A1ABBC}" presName="hierChild1" presStyleCnt="0">
        <dgm:presLayoutVars>
          <dgm:chPref val="1"/>
          <dgm:dir/>
          <dgm:animOne val="branch"/>
          <dgm:animLvl val="lvl"/>
          <dgm:resizeHandles/>
        </dgm:presLayoutVars>
      </dgm:prSet>
      <dgm:spPr/>
    </dgm:pt>
    <dgm:pt modelId="{1A894249-2473-F543-80D5-A66CD89F88B3}" type="pres">
      <dgm:prSet presAssocID="{C52597F9-95C9-4B94-97DF-1666BCA93981}" presName="hierRoot1" presStyleCnt="0"/>
      <dgm:spPr/>
    </dgm:pt>
    <dgm:pt modelId="{F2CAC34D-93C2-424A-9702-8685D8DC0884}" type="pres">
      <dgm:prSet presAssocID="{C52597F9-95C9-4B94-97DF-1666BCA93981}" presName="composite" presStyleCnt="0"/>
      <dgm:spPr/>
    </dgm:pt>
    <dgm:pt modelId="{457E8A2D-7879-444B-8B99-543CE76FE420}" type="pres">
      <dgm:prSet presAssocID="{C52597F9-95C9-4B94-97DF-1666BCA93981}" presName="background" presStyleLbl="node0" presStyleIdx="0" presStyleCnt="2"/>
      <dgm:spPr/>
    </dgm:pt>
    <dgm:pt modelId="{DF732621-5985-494C-B1E0-EB595C5707A8}" type="pres">
      <dgm:prSet presAssocID="{C52597F9-95C9-4B94-97DF-1666BCA93981}" presName="text" presStyleLbl="fgAcc0" presStyleIdx="0" presStyleCnt="2">
        <dgm:presLayoutVars>
          <dgm:chPref val="3"/>
        </dgm:presLayoutVars>
      </dgm:prSet>
      <dgm:spPr/>
    </dgm:pt>
    <dgm:pt modelId="{8139F0DD-29A3-4D45-A689-26F81C480B8C}" type="pres">
      <dgm:prSet presAssocID="{C52597F9-95C9-4B94-97DF-1666BCA93981}" presName="hierChild2" presStyleCnt="0"/>
      <dgm:spPr/>
    </dgm:pt>
    <dgm:pt modelId="{8D84EF0F-C65E-B149-B569-4D3D368A4932}" type="pres">
      <dgm:prSet presAssocID="{5AE5ECE4-2A3A-47E1-9807-38BD8E25D489}" presName="hierRoot1" presStyleCnt="0"/>
      <dgm:spPr/>
    </dgm:pt>
    <dgm:pt modelId="{613246FC-E9E2-214A-8AAD-88CB1D575FC4}" type="pres">
      <dgm:prSet presAssocID="{5AE5ECE4-2A3A-47E1-9807-38BD8E25D489}" presName="composite" presStyleCnt="0"/>
      <dgm:spPr/>
    </dgm:pt>
    <dgm:pt modelId="{FDF685F2-A953-DB47-A099-10FEC1261275}" type="pres">
      <dgm:prSet presAssocID="{5AE5ECE4-2A3A-47E1-9807-38BD8E25D489}" presName="background" presStyleLbl="node0" presStyleIdx="1" presStyleCnt="2"/>
      <dgm:spPr/>
    </dgm:pt>
    <dgm:pt modelId="{26A389CE-31C7-0740-A00C-A999FC5FDD6A}" type="pres">
      <dgm:prSet presAssocID="{5AE5ECE4-2A3A-47E1-9807-38BD8E25D489}" presName="text" presStyleLbl="fgAcc0" presStyleIdx="1" presStyleCnt="2">
        <dgm:presLayoutVars>
          <dgm:chPref val="3"/>
        </dgm:presLayoutVars>
      </dgm:prSet>
      <dgm:spPr/>
    </dgm:pt>
    <dgm:pt modelId="{7EBB05A5-49CA-284A-97D7-8995F33D0650}" type="pres">
      <dgm:prSet presAssocID="{5AE5ECE4-2A3A-47E1-9807-38BD8E25D489}" presName="hierChild2" presStyleCnt="0"/>
      <dgm:spPr/>
    </dgm:pt>
  </dgm:ptLst>
  <dgm:cxnLst>
    <dgm:cxn modelId="{AC3C3A00-7D54-0447-A510-ABCCEB7A44F3}" type="presOf" srcId="{C52597F9-95C9-4B94-97DF-1666BCA93981}" destId="{DF732621-5985-494C-B1E0-EB595C5707A8}" srcOrd="0" destOrd="0" presId="urn:microsoft.com/office/officeart/2005/8/layout/hierarchy1"/>
    <dgm:cxn modelId="{C1834063-039B-4E2E-BEEF-C8DA6DD39D5E}" srcId="{298A0088-B041-4C7A-BA5E-4C2905A1ABBC}" destId="{5AE5ECE4-2A3A-47E1-9807-38BD8E25D489}" srcOrd="1" destOrd="0" parTransId="{BD162211-7617-436A-BA34-D44C47CBBCDF}" sibTransId="{E1B53AF5-499C-4A10-B9F1-C89B2BE43B4E}"/>
    <dgm:cxn modelId="{BBC3DB87-5242-4222-BA7E-9F206436109F}" srcId="{298A0088-B041-4C7A-BA5E-4C2905A1ABBC}" destId="{C52597F9-95C9-4B94-97DF-1666BCA93981}" srcOrd="0" destOrd="0" parTransId="{D924FB88-D6A9-4EF8-886E-5D2411183D8A}" sibTransId="{929A7894-188F-4CB9-B184-54A3DEDDBEBD}"/>
    <dgm:cxn modelId="{CF717899-3180-AB4B-96B5-860CC19C93CF}" type="presOf" srcId="{298A0088-B041-4C7A-BA5E-4C2905A1ABBC}" destId="{214D21F0-F520-BD46-BFB7-60B228E1D31E}" srcOrd="0" destOrd="0" presId="urn:microsoft.com/office/officeart/2005/8/layout/hierarchy1"/>
    <dgm:cxn modelId="{1424E0F5-DD09-BC44-90F3-AF6F053C78C7}" type="presOf" srcId="{5AE5ECE4-2A3A-47E1-9807-38BD8E25D489}" destId="{26A389CE-31C7-0740-A00C-A999FC5FDD6A}" srcOrd="0" destOrd="0" presId="urn:microsoft.com/office/officeart/2005/8/layout/hierarchy1"/>
    <dgm:cxn modelId="{B18BFAF6-CE66-9948-BD68-AE5D3EB7F6A4}" type="presParOf" srcId="{214D21F0-F520-BD46-BFB7-60B228E1D31E}" destId="{1A894249-2473-F543-80D5-A66CD89F88B3}" srcOrd="0" destOrd="0" presId="urn:microsoft.com/office/officeart/2005/8/layout/hierarchy1"/>
    <dgm:cxn modelId="{29464D14-3856-D040-8B7B-1073D5548FDF}" type="presParOf" srcId="{1A894249-2473-F543-80D5-A66CD89F88B3}" destId="{F2CAC34D-93C2-424A-9702-8685D8DC0884}" srcOrd="0" destOrd="0" presId="urn:microsoft.com/office/officeart/2005/8/layout/hierarchy1"/>
    <dgm:cxn modelId="{E27CD964-A300-2B49-8005-A801EA9ECB9B}" type="presParOf" srcId="{F2CAC34D-93C2-424A-9702-8685D8DC0884}" destId="{457E8A2D-7879-444B-8B99-543CE76FE420}" srcOrd="0" destOrd="0" presId="urn:microsoft.com/office/officeart/2005/8/layout/hierarchy1"/>
    <dgm:cxn modelId="{5BA7FA86-B18B-094C-82AC-70B8520BF52E}" type="presParOf" srcId="{F2CAC34D-93C2-424A-9702-8685D8DC0884}" destId="{DF732621-5985-494C-B1E0-EB595C5707A8}" srcOrd="1" destOrd="0" presId="urn:microsoft.com/office/officeart/2005/8/layout/hierarchy1"/>
    <dgm:cxn modelId="{06AF2D1C-F59A-964B-B612-CE1115EB65C6}" type="presParOf" srcId="{1A894249-2473-F543-80D5-A66CD89F88B3}" destId="{8139F0DD-29A3-4D45-A689-26F81C480B8C}" srcOrd="1" destOrd="0" presId="urn:microsoft.com/office/officeart/2005/8/layout/hierarchy1"/>
    <dgm:cxn modelId="{49310A9F-1BD1-6741-855D-BA8738A8576A}" type="presParOf" srcId="{214D21F0-F520-BD46-BFB7-60B228E1D31E}" destId="{8D84EF0F-C65E-B149-B569-4D3D368A4932}" srcOrd="1" destOrd="0" presId="urn:microsoft.com/office/officeart/2005/8/layout/hierarchy1"/>
    <dgm:cxn modelId="{18A635C6-9881-234F-AF44-0DA5BBDFC1C2}" type="presParOf" srcId="{8D84EF0F-C65E-B149-B569-4D3D368A4932}" destId="{613246FC-E9E2-214A-8AAD-88CB1D575FC4}" srcOrd="0" destOrd="0" presId="urn:microsoft.com/office/officeart/2005/8/layout/hierarchy1"/>
    <dgm:cxn modelId="{3BFE2CDF-0359-D64B-82E9-4508ABF30B0E}" type="presParOf" srcId="{613246FC-E9E2-214A-8AAD-88CB1D575FC4}" destId="{FDF685F2-A953-DB47-A099-10FEC1261275}" srcOrd="0" destOrd="0" presId="urn:microsoft.com/office/officeart/2005/8/layout/hierarchy1"/>
    <dgm:cxn modelId="{579FF7A2-D8E9-6D49-ADF3-04DC7543B531}" type="presParOf" srcId="{613246FC-E9E2-214A-8AAD-88CB1D575FC4}" destId="{26A389CE-31C7-0740-A00C-A999FC5FDD6A}" srcOrd="1" destOrd="0" presId="urn:microsoft.com/office/officeart/2005/8/layout/hierarchy1"/>
    <dgm:cxn modelId="{142F8324-1C9F-0845-8980-6B86F785E2F0}" type="presParOf" srcId="{8D84EF0F-C65E-B149-B569-4D3D368A4932}" destId="{7EBB05A5-49CA-284A-97D7-8995F33D065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E6BA0-C8BE-4E4A-99D9-4722FF0D2353}">
      <dsp:nvSpPr>
        <dsp:cNvPr id="0" name=""/>
        <dsp:cNvSpPr/>
      </dsp:nvSpPr>
      <dsp:spPr>
        <a:xfrm>
          <a:off x="0" y="0"/>
          <a:ext cx="2954195" cy="66795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Overview of Design System</a:t>
          </a:r>
        </a:p>
      </dsp:txBody>
      <dsp:txXfrm>
        <a:off x="19564" y="19564"/>
        <a:ext cx="2155268" cy="628827"/>
      </dsp:txXfrm>
    </dsp:sp>
    <dsp:sp modelId="{8A1547EF-6BDD-2E42-A0A3-339595B107CD}">
      <dsp:nvSpPr>
        <dsp:cNvPr id="0" name=""/>
        <dsp:cNvSpPr/>
      </dsp:nvSpPr>
      <dsp:spPr>
        <a:xfrm>
          <a:off x="220605" y="760727"/>
          <a:ext cx="2954195" cy="66795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Why Design System?</a:t>
          </a:r>
        </a:p>
      </dsp:txBody>
      <dsp:txXfrm>
        <a:off x="240169" y="780291"/>
        <a:ext cx="2260291" cy="628827"/>
      </dsp:txXfrm>
    </dsp:sp>
    <dsp:sp modelId="{7E5789AE-AE1D-CA4A-A641-FC91AA2F83A4}">
      <dsp:nvSpPr>
        <dsp:cNvPr id="0" name=""/>
        <dsp:cNvSpPr/>
      </dsp:nvSpPr>
      <dsp:spPr>
        <a:xfrm>
          <a:off x="441211" y="1521454"/>
          <a:ext cx="2954195" cy="6679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Design System Elements</a:t>
          </a:r>
        </a:p>
      </dsp:txBody>
      <dsp:txXfrm>
        <a:off x="460775" y="1541018"/>
        <a:ext cx="2260291" cy="628827"/>
      </dsp:txXfrm>
    </dsp:sp>
    <dsp:sp modelId="{7291AEBF-D40F-154D-8ABD-60B080033721}">
      <dsp:nvSpPr>
        <dsp:cNvPr id="0" name=""/>
        <dsp:cNvSpPr/>
      </dsp:nvSpPr>
      <dsp:spPr>
        <a:xfrm>
          <a:off x="661816" y="2282181"/>
          <a:ext cx="2954195" cy="66795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Design System - Workflow</a:t>
          </a:r>
        </a:p>
      </dsp:txBody>
      <dsp:txXfrm>
        <a:off x="681380" y="2301745"/>
        <a:ext cx="2260291" cy="628827"/>
      </dsp:txXfrm>
    </dsp:sp>
    <dsp:sp modelId="{3D3A20D0-CD12-9446-972B-1697D193D5B1}">
      <dsp:nvSpPr>
        <dsp:cNvPr id="0" name=""/>
        <dsp:cNvSpPr/>
      </dsp:nvSpPr>
      <dsp:spPr>
        <a:xfrm>
          <a:off x="882422" y="3042908"/>
          <a:ext cx="2954195" cy="6679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Creating a Design System</a:t>
          </a:r>
        </a:p>
      </dsp:txBody>
      <dsp:txXfrm>
        <a:off x="901986" y="3062472"/>
        <a:ext cx="2260291" cy="628827"/>
      </dsp:txXfrm>
    </dsp:sp>
    <dsp:sp modelId="{D82AC353-9E5B-774E-AB2D-33592431588B}">
      <dsp:nvSpPr>
        <dsp:cNvPr id="0" name=""/>
        <dsp:cNvSpPr/>
      </dsp:nvSpPr>
      <dsp:spPr>
        <a:xfrm>
          <a:off x="2520024" y="487978"/>
          <a:ext cx="434171" cy="43417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617712" y="487978"/>
        <a:ext cx="238795" cy="326714"/>
      </dsp:txXfrm>
    </dsp:sp>
    <dsp:sp modelId="{EAD268F0-6FF1-974F-BB00-41FC6DEF59DB}">
      <dsp:nvSpPr>
        <dsp:cNvPr id="0" name=""/>
        <dsp:cNvSpPr/>
      </dsp:nvSpPr>
      <dsp:spPr>
        <a:xfrm>
          <a:off x="2740630" y="1248705"/>
          <a:ext cx="434171" cy="434171"/>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838318" y="1248705"/>
        <a:ext cx="238795" cy="326714"/>
      </dsp:txXfrm>
    </dsp:sp>
    <dsp:sp modelId="{4A509E08-D2F2-FF41-9357-F236067E3951}">
      <dsp:nvSpPr>
        <dsp:cNvPr id="0" name=""/>
        <dsp:cNvSpPr/>
      </dsp:nvSpPr>
      <dsp:spPr>
        <a:xfrm>
          <a:off x="2961235" y="1998300"/>
          <a:ext cx="434171" cy="434171"/>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058923" y="1998300"/>
        <a:ext cx="238795" cy="326714"/>
      </dsp:txXfrm>
    </dsp:sp>
    <dsp:sp modelId="{B4858423-6713-6644-B9AA-6634F3E3EFA8}">
      <dsp:nvSpPr>
        <dsp:cNvPr id="0" name=""/>
        <dsp:cNvSpPr/>
      </dsp:nvSpPr>
      <dsp:spPr>
        <a:xfrm>
          <a:off x="3181841" y="2766449"/>
          <a:ext cx="434171" cy="434171"/>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279529" y="2766449"/>
        <a:ext cx="238795" cy="326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E8A2D-7879-444B-8B99-543CE76FE420}">
      <dsp:nvSpPr>
        <dsp:cNvPr id="0" name=""/>
        <dsp:cNvSpPr/>
      </dsp:nvSpPr>
      <dsp:spPr>
        <a:xfrm>
          <a:off x="98204" y="1045"/>
          <a:ext cx="3168476" cy="201198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732621-5985-494C-B1E0-EB595C5707A8}">
      <dsp:nvSpPr>
        <dsp:cNvPr id="0" name=""/>
        <dsp:cNvSpPr/>
      </dsp:nvSpPr>
      <dsp:spPr>
        <a:xfrm>
          <a:off x="450257" y="335495"/>
          <a:ext cx="3168476" cy="201198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UI Components</a:t>
          </a:r>
        </a:p>
      </dsp:txBody>
      <dsp:txXfrm>
        <a:off x="509186" y="394424"/>
        <a:ext cx="3050618" cy="1894124"/>
      </dsp:txXfrm>
    </dsp:sp>
    <dsp:sp modelId="{FDF685F2-A953-DB47-A099-10FEC1261275}">
      <dsp:nvSpPr>
        <dsp:cNvPr id="0" name=""/>
        <dsp:cNvSpPr/>
      </dsp:nvSpPr>
      <dsp:spPr>
        <a:xfrm>
          <a:off x="3970786" y="1045"/>
          <a:ext cx="3168476" cy="201198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A389CE-31C7-0740-A00C-A999FC5FDD6A}">
      <dsp:nvSpPr>
        <dsp:cNvPr id="0" name=""/>
        <dsp:cNvSpPr/>
      </dsp:nvSpPr>
      <dsp:spPr>
        <a:xfrm>
          <a:off x="4322839" y="335495"/>
          <a:ext cx="3168476" cy="201198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Design Symbols</a:t>
          </a:r>
        </a:p>
      </dsp:txBody>
      <dsp:txXfrm>
        <a:off x="4381768" y="394424"/>
        <a:ext cx="3050618" cy="189412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1143000" y="685800"/>
            <a:ext cx="4572000" cy="3429000"/>
          </a:xfrm>
          <a:prstGeom prst="rect">
            <a:avLst/>
          </a:prstGeom>
        </p:spPr>
        <p:txBody>
          <a:bodyPr/>
          <a:lstStyle/>
          <a:p>
            <a:endParaRPr/>
          </a:p>
        </p:txBody>
      </p:sp>
      <p:sp>
        <p:nvSpPr>
          <p:cNvPr id="223" name="Shape 2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entury Gothic"/>
      </a:defRPr>
    </a:lvl1pPr>
    <a:lvl2pPr indent="228600" latinLnBrk="0">
      <a:defRPr sz="1200">
        <a:latin typeface="+mj-lt"/>
        <a:ea typeface="+mj-ea"/>
        <a:cs typeface="+mj-cs"/>
        <a:sym typeface="Century Gothic"/>
      </a:defRPr>
    </a:lvl2pPr>
    <a:lvl3pPr indent="457200" latinLnBrk="0">
      <a:defRPr sz="1200">
        <a:latin typeface="+mj-lt"/>
        <a:ea typeface="+mj-ea"/>
        <a:cs typeface="+mj-cs"/>
        <a:sym typeface="Century Gothic"/>
      </a:defRPr>
    </a:lvl3pPr>
    <a:lvl4pPr indent="685800" latinLnBrk="0">
      <a:defRPr sz="1200">
        <a:latin typeface="+mj-lt"/>
        <a:ea typeface="+mj-ea"/>
        <a:cs typeface="+mj-cs"/>
        <a:sym typeface="Century Gothic"/>
      </a:defRPr>
    </a:lvl4pPr>
    <a:lvl5pPr indent="914400" latinLnBrk="0">
      <a:defRPr sz="1200">
        <a:latin typeface="+mj-lt"/>
        <a:ea typeface="+mj-ea"/>
        <a:cs typeface="+mj-cs"/>
        <a:sym typeface="Century Gothic"/>
      </a:defRPr>
    </a:lvl5pPr>
    <a:lvl6pPr indent="1143000" latinLnBrk="0">
      <a:defRPr sz="1200">
        <a:latin typeface="+mj-lt"/>
        <a:ea typeface="+mj-ea"/>
        <a:cs typeface="+mj-cs"/>
        <a:sym typeface="Century Gothic"/>
      </a:defRPr>
    </a:lvl6pPr>
    <a:lvl7pPr indent="1371600" latinLnBrk="0">
      <a:defRPr sz="1200">
        <a:latin typeface="+mj-lt"/>
        <a:ea typeface="+mj-ea"/>
        <a:cs typeface="+mj-cs"/>
        <a:sym typeface="Century Gothic"/>
      </a:defRPr>
    </a:lvl7pPr>
    <a:lvl8pPr indent="1600200" latinLnBrk="0">
      <a:defRPr sz="1200">
        <a:latin typeface="+mj-lt"/>
        <a:ea typeface="+mj-ea"/>
        <a:cs typeface="+mj-cs"/>
        <a:sym typeface="Century Gothic"/>
      </a:defRPr>
    </a:lvl8pPr>
    <a:lvl9pPr indent="1828800" latinLnBrk="0">
      <a:defRPr sz="1200">
        <a:latin typeface="+mj-lt"/>
        <a:ea typeface="+mj-ea"/>
        <a:cs typeface="+mj-cs"/>
        <a:sym typeface="Century Gothic"/>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7430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 lines shows design system flow</a:t>
            </a:r>
          </a:p>
          <a:p>
            <a:r>
              <a:rPr lang="en-US" dirty="0"/>
              <a:t>Gray line shows day to day work</a:t>
            </a:r>
          </a:p>
          <a:p>
            <a:endParaRPr lang="en-US" dirty="0"/>
          </a:p>
          <a:p>
            <a:endParaRPr lang="en-US" dirty="0"/>
          </a:p>
          <a:p>
            <a:r>
              <a:rPr lang="en-US" dirty="0"/>
              <a:t>Design system create once use multiple times.</a:t>
            </a:r>
          </a:p>
          <a:p>
            <a:endParaRPr lang="en-US" dirty="0"/>
          </a:p>
          <a:p>
            <a:r>
              <a:rPr lang="en-US" dirty="0"/>
              <a:t>All the problems we discussed in why design system it slide answers those.</a:t>
            </a:r>
          </a:p>
          <a:p>
            <a:r>
              <a:rPr lang="en-US" dirty="0"/>
              <a:t>Documentations are created as we progress. Its a shared responsibility between teams.</a:t>
            </a:r>
          </a:p>
        </p:txBody>
      </p:sp>
    </p:spTree>
    <p:extLst>
      <p:ext uri="{BB962C8B-B14F-4D97-AF65-F5344CB8AC3E}">
        <p14:creationId xmlns:p14="http://schemas.microsoft.com/office/powerpoint/2010/main" val="1282914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 lines shows design system flow</a:t>
            </a:r>
          </a:p>
          <a:p>
            <a:r>
              <a:rPr lang="en-US" dirty="0"/>
              <a:t>Gray line shows day to day work</a:t>
            </a:r>
          </a:p>
          <a:p>
            <a:endParaRPr lang="en-US" dirty="0"/>
          </a:p>
          <a:p>
            <a:endParaRPr lang="en-US" dirty="0"/>
          </a:p>
          <a:p>
            <a:r>
              <a:rPr lang="en-US" dirty="0"/>
              <a:t>Design system create once use multiple times.</a:t>
            </a:r>
          </a:p>
          <a:p>
            <a:endParaRPr lang="en-US" dirty="0"/>
          </a:p>
          <a:p>
            <a:r>
              <a:rPr lang="en-US" dirty="0"/>
              <a:t>All the problems we discussed in why design system it slide answers those.</a:t>
            </a:r>
          </a:p>
          <a:p>
            <a:r>
              <a:rPr lang="en-US" dirty="0"/>
              <a:t>Documentations are created as we progress. Its a shared responsibility between teams.</a:t>
            </a:r>
          </a:p>
        </p:txBody>
      </p:sp>
    </p:spTree>
    <p:extLst>
      <p:ext uri="{BB962C8B-B14F-4D97-AF65-F5344CB8AC3E}">
        <p14:creationId xmlns:p14="http://schemas.microsoft.com/office/powerpoint/2010/main" val="3043144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 lines shows design system flow</a:t>
            </a:r>
          </a:p>
          <a:p>
            <a:r>
              <a:rPr lang="en-US" dirty="0"/>
              <a:t>Gray line shows day to day work</a:t>
            </a:r>
          </a:p>
          <a:p>
            <a:endParaRPr lang="en-US" dirty="0"/>
          </a:p>
          <a:p>
            <a:endParaRPr lang="en-US" dirty="0"/>
          </a:p>
          <a:p>
            <a:r>
              <a:rPr lang="en-US" dirty="0"/>
              <a:t>Design system create once use multiple times.</a:t>
            </a:r>
          </a:p>
          <a:p>
            <a:endParaRPr lang="en-US" dirty="0"/>
          </a:p>
          <a:p>
            <a:r>
              <a:rPr lang="en-US" dirty="0"/>
              <a:t>All the problems we discussed in why design system it slide answers those.</a:t>
            </a:r>
          </a:p>
          <a:p>
            <a:r>
              <a:rPr lang="en-US" dirty="0"/>
              <a:t>Documentations are created as we progress. Its a shared responsibility between teams.</a:t>
            </a:r>
          </a:p>
        </p:txBody>
      </p:sp>
    </p:spTree>
    <p:extLst>
      <p:ext uri="{BB962C8B-B14F-4D97-AF65-F5344CB8AC3E}">
        <p14:creationId xmlns:p14="http://schemas.microsoft.com/office/powerpoint/2010/main" val="248849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9730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132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9601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Lot of audit of existing products</a:t>
            </a:r>
          </a:p>
          <a:p>
            <a:endParaRPr lang="en-US" dirty="0"/>
          </a:p>
          <a:p>
            <a:r>
              <a:rPr lang="en-US" dirty="0"/>
              <a:t>Documentation plays a major role</a:t>
            </a:r>
          </a:p>
        </p:txBody>
      </p:sp>
    </p:spTree>
    <p:extLst>
      <p:ext uri="{BB962C8B-B14F-4D97-AF65-F5344CB8AC3E}">
        <p14:creationId xmlns:p14="http://schemas.microsoft.com/office/powerpoint/2010/main" val="15052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Icons, spacing, borders</a:t>
            </a:r>
          </a:p>
          <a:p>
            <a:endParaRPr lang="en-US" dirty="0"/>
          </a:p>
          <a:p>
            <a:r>
              <a:rPr lang="en-US" dirty="0"/>
              <a:t>Visualization colors</a:t>
            </a:r>
          </a:p>
        </p:txBody>
      </p:sp>
    </p:spTree>
    <p:extLst>
      <p:ext uri="{BB962C8B-B14F-4D97-AF65-F5344CB8AC3E}">
        <p14:creationId xmlns:p14="http://schemas.microsoft.com/office/powerpoint/2010/main" val="1271233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672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3 minutes</a:t>
            </a:r>
          </a:p>
          <a:p>
            <a:endParaRPr lang="en-US" dirty="0"/>
          </a:p>
        </p:txBody>
      </p:sp>
    </p:spTree>
    <p:extLst>
      <p:ext uri="{BB962C8B-B14F-4D97-AF65-F5344CB8AC3E}">
        <p14:creationId xmlns:p14="http://schemas.microsoft.com/office/powerpoint/2010/main" val="653597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Followed atomic design guideline</a:t>
            </a:r>
          </a:p>
        </p:txBody>
      </p:sp>
    </p:spTree>
    <p:extLst>
      <p:ext uri="{BB962C8B-B14F-4D97-AF65-F5344CB8AC3E}">
        <p14:creationId xmlns:p14="http://schemas.microsoft.com/office/powerpoint/2010/main" val="3854010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ullet Layout (Tighter)">
    <p:spTree>
      <p:nvGrpSpPr>
        <p:cNvPr id="1" name=""/>
        <p:cNvGrpSpPr/>
        <p:nvPr/>
      </p:nvGrpSpPr>
      <p:grpSpPr>
        <a:xfrm>
          <a:off x="0" y="0"/>
          <a:ext cx="0" cy="0"/>
          <a:chOff x="0" y="0"/>
          <a:chExt cx="0" cy="0"/>
        </a:xfrm>
      </p:grpSpPr>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creenshot Slide">
    <p:spTree>
      <p:nvGrpSpPr>
        <p:cNvPr id="1" name=""/>
        <p:cNvGrpSpPr/>
        <p:nvPr/>
      </p:nvGrpSpPr>
      <p:grpSpPr>
        <a:xfrm>
          <a:off x="0" y="0"/>
          <a:ext cx="0" cy="0"/>
          <a:chOff x="0" y="0"/>
          <a:chExt cx="0" cy="0"/>
        </a:xfrm>
      </p:grpSpPr>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6" name="Rectangle 2"/>
          <p:cNvSpPr/>
          <p:nvPr/>
        </p:nvSpPr>
        <p:spPr>
          <a:xfrm>
            <a:off x="0" y="0"/>
            <a:ext cx="9144000" cy="5143500"/>
          </a:xfrm>
          <a:prstGeom prst="rect">
            <a:avLst/>
          </a:prstGeom>
          <a:gradFill>
            <a:gsLst>
              <a:gs pos="0">
                <a:schemeClr val="accent3"/>
              </a:gs>
              <a:gs pos="50000">
                <a:srgbClr val="087393"/>
              </a:gs>
              <a:gs pos="100000">
                <a:srgbClr val="0B3C57"/>
              </a:gs>
            </a:gsLst>
            <a:lin ang="2700000"/>
          </a:gradFill>
          <a:ln w="12700">
            <a:miter lim="400000"/>
          </a:ln>
        </p:spPr>
        <p:txBody>
          <a:bodyPr lIns="45719" rIns="45719" anchor="ctr"/>
          <a:lstStyle/>
          <a:p>
            <a:pPr algn="ctr">
              <a:defRPr sz="1200">
                <a:solidFill>
                  <a:srgbClr val="FFFFFF"/>
                </a:solidFill>
              </a:defRPr>
            </a:pPr>
            <a:endParaRPr/>
          </a:p>
        </p:txBody>
      </p:sp>
      <p:sp>
        <p:nvSpPr>
          <p:cNvPr id="167" name="Espace réservé du numéro de diapositive 5"/>
          <p:cNvSpPr txBox="1"/>
          <p:nvPr/>
        </p:nvSpPr>
        <p:spPr>
          <a:xfrm>
            <a:off x="8230868" y="4884243"/>
            <a:ext cx="785814" cy="177433"/>
          </a:xfrm>
          <a:prstGeom prst="rect">
            <a:avLst/>
          </a:prstGeom>
          <a:ln w="12700">
            <a:miter lim="400000"/>
          </a:ln>
        </p:spPr>
        <p:txBody>
          <a:bodyPr lIns="45719" rIns="45719" anchor="ctr">
            <a:spAutoFit/>
          </a:bodyPr>
          <a:lstStyle/>
          <a:p>
            <a:pPr algn="r">
              <a:defRPr sz="700">
                <a:solidFill>
                  <a:srgbClr val="FFFFFF"/>
                </a:solidFill>
                <a:latin typeface="Arial"/>
                <a:ea typeface="Arial"/>
                <a:cs typeface="Arial"/>
                <a:sym typeface="Arial"/>
              </a:defRPr>
            </a:pPr>
            <a:endParaRPr/>
          </a:p>
        </p:txBody>
      </p:sp>
      <p:sp>
        <p:nvSpPr>
          <p:cNvPr id="168" name="ZoneTexte 11"/>
          <p:cNvSpPr txBox="1"/>
          <p:nvPr/>
        </p:nvSpPr>
        <p:spPr>
          <a:xfrm>
            <a:off x="3708400" y="4898388"/>
            <a:ext cx="1727200" cy="165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600" spc="300">
                <a:solidFill>
                  <a:srgbClr val="FFFFFF"/>
                </a:solidFill>
                <a:latin typeface="Arial"/>
                <a:ea typeface="Arial"/>
                <a:cs typeface="Arial"/>
                <a:sym typeface="Arial"/>
              </a:defRPr>
            </a:lvl1pPr>
          </a:lstStyle>
          <a:p>
            <a:r>
              <a:t>CONFIDENTIAL</a:t>
            </a:r>
          </a:p>
        </p:txBody>
      </p:sp>
      <p:sp>
        <p:nvSpPr>
          <p:cNvPr id="169" name="Straight Connector 19"/>
          <p:cNvSpPr/>
          <p:nvPr/>
        </p:nvSpPr>
        <p:spPr>
          <a:xfrm>
            <a:off x="201497" y="4813339"/>
            <a:ext cx="8741007" cy="1"/>
          </a:xfrm>
          <a:prstGeom prst="line">
            <a:avLst/>
          </a:prstGeom>
          <a:ln>
            <a:solidFill>
              <a:srgbClr val="FFFFFF">
                <a:alpha val="44000"/>
              </a:srgbClr>
            </a:solidFill>
          </a:ln>
        </p:spPr>
        <p:txBody>
          <a:bodyPr lIns="45719" rIns="45719"/>
          <a:lstStyle/>
          <a:p>
            <a:endParaRPr/>
          </a:p>
        </p:txBody>
      </p:sp>
      <p:sp>
        <p:nvSpPr>
          <p:cNvPr id="170"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pic>
        <p:nvPicPr>
          <p:cNvPr id="171" name="Picture 7" descr="Picture 7"/>
          <p:cNvPicPr>
            <a:picLocks noChangeAspect="1"/>
          </p:cNvPicPr>
          <p:nvPr/>
        </p:nvPicPr>
        <p:blipFill>
          <a:blip r:embed="rId2"/>
          <a:stretch>
            <a:fillRect/>
          </a:stretch>
        </p:blipFill>
        <p:spPr>
          <a:xfrm>
            <a:off x="160397" y="4857793"/>
            <a:ext cx="725428" cy="267010"/>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Slide">
    <p:spTree>
      <p:nvGrpSpPr>
        <p:cNvPr id="1" name=""/>
        <p:cNvGrpSpPr/>
        <p:nvPr/>
      </p:nvGrpSpPr>
      <p:grpSpPr>
        <a:xfrm>
          <a:off x="0" y="0"/>
          <a:ext cx="0" cy="0"/>
          <a:chOff x="0" y="0"/>
          <a:chExt cx="0" cy="0"/>
        </a:xfrm>
      </p:grpSpPr>
      <p:sp>
        <p:nvSpPr>
          <p:cNvPr id="1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9" name="Rectangle 2"/>
          <p:cNvSpPr/>
          <p:nvPr/>
        </p:nvSpPr>
        <p:spPr>
          <a:xfrm>
            <a:off x="0" y="0"/>
            <a:ext cx="9144000" cy="5143500"/>
          </a:xfrm>
          <a:prstGeom prst="rect">
            <a:avLst/>
          </a:prstGeom>
          <a:gradFill>
            <a:gsLst>
              <a:gs pos="0">
                <a:schemeClr val="accent3"/>
              </a:gs>
              <a:gs pos="50000">
                <a:srgbClr val="087393"/>
              </a:gs>
              <a:gs pos="100000">
                <a:srgbClr val="0B3C57"/>
              </a:gs>
            </a:gsLst>
            <a:lin ang="2700000"/>
          </a:gradFill>
          <a:ln w="12700">
            <a:miter lim="400000"/>
          </a:ln>
        </p:spPr>
        <p:txBody>
          <a:bodyPr lIns="45719" rIns="45719" anchor="ctr"/>
          <a:lstStyle/>
          <a:p>
            <a:pPr algn="ctr">
              <a:defRPr sz="1200">
                <a:solidFill>
                  <a:srgbClr val="FFFFFF"/>
                </a:solidFill>
              </a:defRPr>
            </a:pPr>
            <a:endParaRPr/>
          </a:p>
        </p:txBody>
      </p:sp>
      <p:pic>
        <p:nvPicPr>
          <p:cNvPr id="180" name="Picture 7" descr="Picture 7"/>
          <p:cNvPicPr>
            <a:picLocks noChangeAspect="1"/>
          </p:cNvPicPr>
          <p:nvPr/>
        </p:nvPicPr>
        <p:blipFill>
          <a:blip r:embed="rId2"/>
          <a:stretch>
            <a:fillRect/>
          </a:stretch>
        </p:blipFill>
        <p:spPr>
          <a:xfrm>
            <a:off x="2330" y="0"/>
            <a:ext cx="2219540" cy="5143500"/>
          </a:xfrm>
          <a:prstGeom prst="rect">
            <a:avLst/>
          </a:prstGeom>
          <a:ln w="12700">
            <a:miter lim="400000"/>
          </a:ln>
        </p:spPr>
      </p:pic>
      <p:pic>
        <p:nvPicPr>
          <p:cNvPr id="181" name="Picture 8" descr="Picture 8"/>
          <p:cNvPicPr>
            <a:picLocks noChangeAspect="1"/>
          </p:cNvPicPr>
          <p:nvPr/>
        </p:nvPicPr>
        <p:blipFill>
          <a:blip r:embed="rId2"/>
          <a:stretch>
            <a:fillRect/>
          </a:stretch>
        </p:blipFill>
        <p:spPr>
          <a:xfrm rot="10800000">
            <a:off x="6924460" y="0"/>
            <a:ext cx="2219541" cy="5143500"/>
          </a:xfrm>
          <a:prstGeom prst="rect">
            <a:avLst/>
          </a:prstGeom>
          <a:ln w="12700">
            <a:miter lim="400000"/>
          </a:ln>
        </p:spPr>
      </p:pic>
      <p:sp>
        <p:nvSpPr>
          <p:cNvPr id="182" name="Espace réservé du numéro de diapositive 5"/>
          <p:cNvSpPr txBox="1"/>
          <p:nvPr/>
        </p:nvSpPr>
        <p:spPr>
          <a:xfrm>
            <a:off x="8230868" y="4884243"/>
            <a:ext cx="785814" cy="177433"/>
          </a:xfrm>
          <a:prstGeom prst="rect">
            <a:avLst/>
          </a:prstGeom>
          <a:ln w="12700">
            <a:miter lim="400000"/>
          </a:ln>
        </p:spPr>
        <p:txBody>
          <a:bodyPr lIns="45719" rIns="45719" anchor="ctr">
            <a:spAutoFit/>
          </a:bodyPr>
          <a:lstStyle/>
          <a:p>
            <a:pPr algn="r">
              <a:defRPr sz="700">
                <a:solidFill>
                  <a:srgbClr val="FFFFFF"/>
                </a:solidFill>
                <a:latin typeface="Arial"/>
                <a:ea typeface="Arial"/>
                <a:cs typeface="Arial"/>
                <a:sym typeface="Arial"/>
              </a:defRPr>
            </a:pPr>
            <a:endParaRPr/>
          </a:p>
        </p:txBody>
      </p:sp>
      <p:sp>
        <p:nvSpPr>
          <p:cNvPr id="183" name="ZoneTexte 11"/>
          <p:cNvSpPr txBox="1"/>
          <p:nvPr/>
        </p:nvSpPr>
        <p:spPr>
          <a:xfrm>
            <a:off x="3708400" y="4898388"/>
            <a:ext cx="1727200" cy="165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600" spc="300">
                <a:solidFill>
                  <a:srgbClr val="FFFFFF"/>
                </a:solidFill>
                <a:latin typeface="Arial"/>
                <a:ea typeface="Arial"/>
                <a:cs typeface="Arial"/>
                <a:sym typeface="Arial"/>
              </a:defRPr>
            </a:lvl1pPr>
          </a:lstStyle>
          <a:p>
            <a:r>
              <a:t>CONFIDENTIAL</a:t>
            </a:r>
          </a:p>
        </p:txBody>
      </p:sp>
      <p:sp>
        <p:nvSpPr>
          <p:cNvPr id="184" name="Straight Connector 19"/>
          <p:cNvSpPr/>
          <p:nvPr/>
        </p:nvSpPr>
        <p:spPr>
          <a:xfrm>
            <a:off x="201497" y="4813339"/>
            <a:ext cx="8741007" cy="1"/>
          </a:xfrm>
          <a:prstGeom prst="line">
            <a:avLst/>
          </a:prstGeom>
          <a:ln>
            <a:solidFill>
              <a:srgbClr val="FFFFFF">
                <a:alpha val="44000"/>
              </a:srgbClr>
            </a:solidFill>
          </a:ln>
        </p:spPr>
        <p:txBody>
          <a:bodyPr lIns="45719" rIns="45719"/>
          <a:lstStyle/>
          <a:p>
            <a:endParaRPr/>
          </a:p>
        </p:txBody>
      </p:sp>
      <p:sp>
        <p:nvSpPr>
          <p:cNvPr id="185"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pic>
        <p:nvPicPr>
          <p:cNvPr id="186" name="Picture 9" descr="Picture 9"/>
          <p:cNvPicPr>
            <a:picLocks noChangeAspect="1"/>
          </p:cNvPicPr>
          <p:nvPr/>
        </p:nvPicPr>
        <p:blipFill>
          <a:blip r:embed="rId3"/>
          <a:stretch>
            <a:fillRect/>
          </a:stretch>
        </p:blipFill>
        <p:spPr>
          <a:xfrm>
            <a:off x="160397" y="4857793"/>
            <a:ext cx="725428" cy="267010"/>
          </a:xfrm>
          <a:prstGeom prst="rect">
            <a:avLst/>
          </a:prstGeom>
          <a:ln w="12700">
            <a:miter lim="400000"/>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losing Slide">
    <p:spTree>
      <p:nvGrpSpPr>
        <p:cNvPr id="1" name=""/>
        <p:cNvGrpSpPr/>
        <p:nvPr/>
      </p:nvGrpSpPr>
      <p:grpSpPr>
        <a:xfrm>
          <a:off x="0" y="0"/>
          <a:ext cx="0" cy="0"/>
          <a:chOff x="0" y="0"/>
          <a:chExt cx="0" cy="0"/>
        </a:xfrm>
      </p:grpSpPr>
      <p:sp>
        <p:nvSpPr>
          <p:cNvPr id="1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4" name="Rectangle 3"/>
          <p:cNvSpPr/>
          <p:nvPr/>
        </p:nvSpPr>
        <p:spPr>
          <a:xfrm>
            <a:off x="0" y="0"/>
            <a:ext cx="9144000" cy="5143500"/>
          </a:xfrm>
          <a:prstGeom prst="rect">
            <a:avLst/>
          </a:prstGeom>
          <a:gradFill>
            <a:gsLst>
              <a:gs pos="0">
                <a:schemeClr val="accent4"/>
              </a:gs>
              <a:gs pos="44000">
                <a:srgbClr val="1557BF"/>
              </a:gs>
              <a:gs pos="100000">
                <a:srgbClr val="192755"/>
              </a:gs>
            </a:gsLst>
            <a:lin ang="5400000"/>
          </a:gradFill>
          <a:ln w="12700">
            <a:miter lim="400000"/>
          </a:ln>
        </p:spPr>
        <p:txBody>
          <a:bodyPr lIns="45719" rIns="45719" anchor="ctr"/>
          <a:lstStyle/>
          <a:p>
            <a:pPr algn="ctr">
              <a:defRPr sz="1200">
                <a:solidFill>
                  <a:srgbClr val="FFFFFF"/>
                </a:solidFill>
              </a:defRPr>
            </a:pPr>
            <a:endParaRPr/>
          </a:p>
        </p:txBody>
      </p:sp>
      <p:pic>
        <p:nvPicPr>
          <p:cNvPr id="195" name="Picture 6" descr="Picture 6"/>
          <p:cNvPicPr>
            <a:picLocks noChangeAspect="1"/>
          </p:cNvPicPr>
          <p:nvPr/>
        </p:nvPicPr>
        <p:blipFill>
          <a:blip r:embed="rId2">
            <a:alphaModFix amt="14000"/>
          </a:blip>
          <a:stretch>
            <a:fillRect/>
          </a:stretch>
        </p:blipFill>
        <p:spPr>
          <a:xfrm>
            <a:off x="0" y="0"/>
            <a:ext cx="9144000" cy="5143500"/>
          </a:xfrm>
          <a:prstGeom prst="rect">
            <a:avLst/>
          </a:prstGeom>
          <a:ln w="12700">
            <a:miter lim="400000"/>
          </a:ln>
        </p:spPr>
      </p:pic>
      <p:sp>
        <p:nvSpPr>
          <p:cNvPr id="196" name="Rectangle 7"/>
          <p:cNvSpPr/>
          <p:nvPr/>
        </p:nvSpPr>
        <p:spPr>
          <a:xfrm>
            <a:off x="0" y="0"/>
            <a:ext cx="4572000" cy="5143500"/>
          </a:xfrm>
          <a:prstGeom prst="rect">
            <a:avLst/>
          </a:prstGeom>
          <a:gradFill>
            <a:gsLst>
              <a:gs pos="0">
                <a:srgbClr val="192755">
                  <a:alpha val="62000"/>
                </a:srgbClr>
              </a:gs>
              <a:gs pos="100000">
                <a:srgbClr val="192754">
                  <a:alpha val="0"/>
                </a:srgbClr>
              </a:gs>
            </a:gsLst>
          </a:gradFill>
          <a:ln w="12700">
            <a:miter lim="400000"/>
          </a:ln>
        </p:spPr>
        <p:txBody>
          <a:bodyPr lIns="45719" rIns="45719" anchor="ctr"/>
          <a:lstStyle/>
          <a:p>
            <a:pPr algn="ctr">
              <a:defRPr>
                <a:solidFill>
                  <a:srgbClr val="FFFFFF"/>
                </a:solidFill>
              </a:defRPr>
            </a:pPr>
            <a:endParaRPr/>
          </a:p>
        </p:txBody>
      </p:sp>
      <p:pic>
        <p:nvPicPr>
          <p:cNvPr id="197" name="Picture 8" descr="Picture 8"/>
          <p:cNvPicPr>
            <a:picLocks noChangeAspect="1"/>
          </p:cNvPicPr>
          <p:nvPr/>
        </p:nvPicPr>
        <p:blipFill>
          <a:blip r:embed="rId3"/>
          <a:stretch>
            <a:fillRect/>
          </a:stretch>
        </p:blipFill>
        <p:spPr>
          <a:xfrm>
            <a:off x="2438401" y="1915891"/>
            <a:ext cx="4267199" cy="1191973"/>
          </a:xfrm>
          <a:prstGeom prst="rect">
            <a:avLst/>
          </a:pr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Closing Slide">
    <p:spTree>
      <p:nvGrpSpPr>
        <p:cNvPr id="1" name=""/>
        <p:cNvGrpSpPr/>
        <p:nvPr/>
      </p:nvGrpSpPr>
      <p:grpSpPr>
        <a:xfrm>
          <a:off x="0" y="0"/>
          <a:ext cx="0" cy="0"/>
          <a:chOff x="0" y="0"/>
          <a:chExt cx="0" cy="0"/>
        </a:xfrm>
      </p:grpSpPr>
      <p:sp>
        <p:nvSpPr>
          <p:cNvPr id="2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5" name="Rectangle 3"/>
          <p:cNvSpPr/>
          <p:nvPr/>
        </p:nvSpPr>
        <p:spPr>
          <a:xfrm>
            <a:off x="0" y="0"/>
            <a:ext cx="9144000" cy="5143500"/>
          </a:xfrm>
          <a:prstGeom prst="rect">
            <a:avLst/>
          </a:prstGeom>
          <a:gradFill>
            <a:gsLst>
              <a:gs pos="0">
                <a:srgbClr val="59A7E9"/>
              </a:gs>
              <a:gs pos="44000">
                <a:srgbClr val="2663CA"/>
              </a:gs>
              <a:gs pos="100000">
                <a:srgbClr val="192B5F"/>
              </a:gs>
            </a:gsLst>
            <a:lin ang="5400000"/>
          </a:gradFill>
          <a:ln w="12700">
            <a:miter lim="400000"/>
          </a:ln>
        </p:spPr>
        <p:txBody>
          <a:bodyPr lIns="45719" rIns="45719" anchor="ctr"/>
          <a:lstStyle/>
          <a:p>
            <a:pPr algn="ctr">
              <a:defRPr sz="1200">
                <a:solidFill>
                  <a:srgbClr val="FFFFFF"/>
                </a:solidFill>
              </a:defRPr>
            </a:pPr>
            <a:endParaRPr/>
          </a:p>
        </p:txBody>
      </p:sp>
      <p:sp>
        <p:nvSpPr>
          <p:cNvPr id="206" name="Rectangle 7"/>
          <p:cNvSpPr/>
          <p:nvPr/>
        </p:nvSpPr>
        <p:spPr>
          <a:xfrm>
            <a:off x="0" y="0"/>
            <a:ext cx="4572000" cy="5143500"/>
          </a:xfrm>
          <a:prstGeom prst="rect">
            <a:avLst/>
          </a:prstGeom>
          <a:gradFill>
            <a:gsLst>
              <a:gs pos="0">
                <a:srgbClr val="192755">
                  <a:alpha val="62000"/>
                </a:srgbClr>
              </a:gs>
              <a:gs pos="100000">
                <a:srgbClr val="192754">
                  <a:alpha val="0"/>
                </a:srgbClr>
              </a:gs>
            </a:gsLst>
          </a:gradFill>
          <a:ln w="12700">
            <a:miter lim="400000"/>
          </a:ln>
        </p:spPr>
        <p:txBody>
          <a:bodyPr lIns="45719" rIns="45719" anchor="ctr"/>
          <a:lstStyle/>
          <a:p>
            <a:pPr algn="ctr">
              <a:defRPr>
                <a:solidFill>
                  <a:srgbClr val="FFFFFF"/>
                </a:solidFill>
              </a:defRPr>
            </a:pPr>
            <a:endParaRPr/>
          </a:p>
        </p:txBody>
      </p:sp>
      <p:pic>
        <p:nvPicPr>
          <p:cNvPr id="207" name="Picture 4" descr="Picture 4"/>
          <p:cNvPicPr>
            <a:picLocks noChangeAspect="1"/>
          </p:cNvPicPr>
          <p:nvPr/>
        </p:nvPicPr>
        <p:blipFill>
          <a:blip r:embed="rId2"/>
          <a:stretch>
            <a:fillRect/>
          </a:stretch>
        </p:blipFill>
        <p:spPr>
          <a:xfrm>
            <a:off x="2438401" y="1915891"/>
            <a:ext cx="4267199" cy="1191973"/>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3F0AA-BF33-1E47-813B-D8135EF6C059}"/>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2DB078F8-8707-D14A-BE5A-4379E66657F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5A81414-D45F-F049-B595-89954D2631B4}"/>
              </a:ext>
            </a:extLst>
          </p:cNvPr>
          <p:cNvSpPr>
            <a:spLocks noGrp="1"/>
          </p:cNvSpPr>
          <p:nvPr>
            <p:ph type="dt" sz="half" idx="10"/>
          </p:nvPr>
        </p:nvSpPr>
        <p:spPr/>
        <p:txBody>
          <a:bodyPr/>
          <a:lstStyle/>
          <a:p>
            <a:fld id="{1160EA64-D806-43AC-9DF2-F8C432F32B4C}" type="datetimeFigureOut">
              <a:rPr lang="en-US" smtClean="0"/>
              <a:t>6/9/21</a:t>
            </a:fld>
            <a:endParaRPr lang="en-US" dirty="0"/>
          </a:p>
        </p:txBody>
      </p:sp>
      <p:sp>
        <p:nvSpPr>
          <p:cNvPr id="5" name="Footer Placeholder 4">
            <a:extLst>
              <a:ext uri="{FF2B5EF4-FFF2-40B4-BE49-F238E27FC236}">
                <a16:creationId xmlns:a16="http://schemas.microsoft.com/office/drawing/2014/main" id="{E85042DC-8181-8440-B5CA-087F19B5A4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67526A-88FA-BD48-9D2F-E2D19B59A415}"/>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85031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852-CDAF-574F-BC90-D5B7951462D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7E17A3D-A838-B348-8A61-A0335CF25E9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7F0438-3F73-B84C-A65D-9FEB349876D6}"/>
              </a:ext>
            </a:extLst>
          </p:cNvPr>
          <p:cNvSpPr>
            <a:spLocks noGrp="1"/>
          </p:cNvSpPr>
          <p:nvPr>
            <p:ph type="dt" sz="half" idx="10"/>
          </p:nvPr>
        </p:nvSpPr>
        <p:spPr/>
        <p:txBody>
          <a:bodyPr/>
          <a:lstStyle/>
          <a:p>
            <a:fld id="{F070A7B3-6521-4DCA-87E5-044747A908C1}" type="datetimeFigureOut">
              <a:rPr lang="en-US" smtClean="0"/>
              <a:t>6/9/21</a:t>
            </a:fld>
            <a:endParaRPr lang="en-US" dirty="0"/>
          </a:p>
        </p:txBody>
      </p:sp>
      <p:sp>
        <p:nvSpPr>
          <p:cNvPr id="5" name="Footer Placeholder 4">
            <a:extLst>
              <a:ext uri="{FF2B5EF4-FFF2-40B4-BE49-F238E27FC236}">
                <a16:creationId xmlns:a16="http://schemas.microsoft.com/office/drawing/2014/main" id="{91556001-2F21-AD43-9639-5665579536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0F2D60B-65C5-4349-894D-0E8C5ED48911}"/>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07716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E6CA-79DE-C745-A61A-C82FE943F50D}"/>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12CDDBD-B137-2349-B4C7-854EF4305EE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58B166C-E16F-8540-9116-CBEFD4067DC0}"/>
              </a:ext>
            </a:extLst>
          </p:cNvPr>
          <p:cNvSpPr>
            <a:spLocks noGrp="1"/>
          </p:cNvSpPr>
          <p:nvPr>
            <p:ph type="dt" sz="half" idx="10"/>
          </p:nvPr>
        </p:nvSpPr>
        <p:spPr/>
        <p:txBody>
          <a:bodyPr/>
          <a:lstStyle/>
          <a:p>
            <a:fld id="{1160EA64-D806-43AC-9DF2-F8C432F32B4C}" type="datetimeFigureOut">
              <a:rPr lang="en-US" smtClean="0"/>
              <a:t>6/9/21</a:t>
            </a:fld>
            <a:endParaRPr lang="en-US" dirty="0"/>
          </a:p>
        </p:txBody>
      </p:sp>
      <p:sp>
        <p:nvSpPr>
          <p:cNvPr id="5" name="Footer Placeholder 4">
            <a:extLst>
              <a:ext uri="{FF2B5EF4-FFF2-40B4-BE49-F238E27FC236}">
                <a16:creationId xmlns:a16="http://schemas.microsoft.com/office/drawing/2014/main" id="{D6697B7C-B2F6-8542-BE03-C394C8BE93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7DE29F-606C-034B-89B5-2FDB5974BD1D}"/>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013271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F294-5572-FA46-93CB-E1A6E589C13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07C5D55-1955-4D4D-AD09-A80C60A7A881}"/>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55B6E98-02A5-2745-AC75-94CBD619398D}"/>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B9A9F37-3A4E-FD4E-B10F-246AD1318494}"/>
              </a:ext>
            </a:extLst>
          </p:cNvPr>
          <p:cNvSpPr>
            <a:spLocks noGrp="1"/>
          </p:cNvSpPr>
          <p:nvPr>
            <p:ph type="dt" sz="half" idx="10"/>
          </p:nvPr>
        </p:nvSpPr>
        <p:spPr/>
        <p:txBody>
          <a:bodyPr/>
          <a:lstStyle/>
          <a:p>
            <a:fld id="{AB134690-1557-4C89-A502-4959FE7FAD70}" type="datetimeFigureOut">
              <a:rPr lang="en-US" smtClean="0"/>
              <a:t>6/9/21</a:t>
            </a:fld>
            <a:endParaRPr lang="en-US" dirty="0"/>
          </a:p>
        </p:txBody>
      </p:sp>
      <p:sp>
        <p:nvSpPr>
          <p:cNvPr id="6" name="Footer Placeholder 5">
            <a:extLst>
              <a:ext uri="{FF2B5EF4-FFF2-40B4-BE49-F238E27FC236}">
                <a16:creationId xmlns:a16="http://schemas.microsoft.com/office/drawing/2014/main" id="{81E77CCF-36AC-384C-BBBB-FE0E0972DEC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5CB6E7-C29D-3C40-8A9D-86681B01BCAC}"/>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546343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F8B6-CFAE-9340-AC81-342352279BE1}"/>
              </a:ext>
            </a:extLst>
          </p:cNvPr>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C0BE4CE-F2BD-DD41-8634-EE509C866C0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7259FF30-A640-8B4E-A2FA-9FECC46827AB}"/>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DCE1C53-86A6-9243-B742-D99243C50F3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20ABB4B6-A951-5E44-905F-13FF547541A4}"/>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808BD07-34F8-C646-87C2-9DF74E6AE927}"/>
              </a:ext>
            </a:extLst>
          </p:cNvPr>
          <p:cNvSpPr>
            <a:spLocks noGrp="1"/>
          </p:cNvSpPr>
          <p:nvPr>
            <p:ph type="dt" sz="half" idx="10"/>
          </p:nvPr>
        </p:nvSpPr>
        <p:spPr/>
        <p:txBody>
          <a:bodyPr/>
          <a:lstStyle/>
          <a:p>
            <a:fld id="{1160EA64-D806-43AC-9DF2-F8C432F32B4C}" type="datetimeFigureOut">
              <a:rPr lang="en-US" smtClean="0"/>
              <a:t>6/9/21</a:t>
            </a:fld>
            <a:endParaRPr lang="en-US" dirty="0"/>
          </a:p>
        </p:txBody>
      </p:sp>
      <p:sp>
        <p:nvSpPr>
          <p:cNvPr id="8" name="Footer Placeholder 7">
            <a:extLst>
              <a:ext uri="{FF2B5EF4-FFF2-40B4-BE49-F238E27FC236}">
                <a16:creationId xmlns:a16="http://schemas.microsoft.com/office/drawing/2014/main" id="{ED8EB269-D6BC-F846-89E1-7199D4CD59D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BB1D971-55B7-BB43-83BF-67FA82BDDD8E}"/>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46318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20E83-3B29-6741-93A8-8C3DDFD0274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1024F3-D7FB-8A4C-829E-2F21D6D5DB92}"/>
              </a:ext>
            </a:extLst>
          </p:cNvPr>
          <p:cNvSpPr>
            <a:spLocks noGrp="1"/>
          </p:cNvSpPr>
          <p:nvPr>
            <p:ph type="dt" sz="half" idx="10"/>
          </p:nvPr>
        </p:nvSpPr>
        <p:spPr/>
        <p:txBody>
          <a:bodyPr/>
          <a:lstStyle/>
          <a:p>
            <a:fld id="{E1037C31-9E7A-4F99-8774-A0E530DE1A42}" type="datetimeFigureOut">
              <a:rPr lang="en-US" smtClean="0"/>
              <a:t>6/9/21</a:t>
            </a:fld>
            <a:endParaRPr lang="en-US" dirty="0"/>
          </a:p>
        </p:txBody>
      </p:sp>
      <p:sp>
        <p:nvSpPr>
          <p:cNvPr id="4" name="Footer Placeholder 3">
            <a:extLst>
              <a:ext uri="{FF2B5EF4-FFF2-40B4-BE49-F238E27FC236}">
                <a16:creationId xmlns:a16="http://schemas.microsoft.com/office/drawing/2014/main" id="{CB368137-9AF1-9941-A0E9-16B1D6F0241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F478611-EA92-9D4F-ABD7-70CE7CAC33EC}"/>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952464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 Slide (2 Column)">
    <p:spTree>
      <p:nvGrpSpPr>
        <p:cNvPr id="1" name=""/>
        <p:cNvGrpSpPr/>
        <p:nvPr/>
      </p:nvGrpSpPr>
      <p:grpSpPr>
        <a:xfrm>
          <a:off x="0" y="0"/>
          <a:ext cx="0" cy="0"/>
          <a:chOff x="0" y="0"/>
          <a:chExt cx="0" cy="0"/>
        </a:xfrm>
      </p:grpSpPr>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272667" y="978174"/>
            <a:ext cx="4136774" cy="353076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6D5F7C-5579-3E4B-8796-D11EB3C73EE0}"/>
              </a:ext>
            </a:extLst>
          </p:cNvPr>
          <p:cNvSpPr>
            <a:spLocks noGrp="1"/>
          </p:cNvSpPr>
          <p:nvPr>
            <p:ph type="dt" sz="half" idx="10"/>
          </p:nvPr>
        </p:nvSpPr>
        <p:spPr/>
        <p:txBody>
          <a:bodyPr/>
          <a:lstStyle/>
          <a:p>
            <a:fld id="{C278504F-A551-4DE0-9316-4DCD1D8CC752}" type="datetimeFigureOut">
              <a:rPr lang="en-US" smtClean="0"/>
              <a:t>6/9/21</a:t>
            </a:fld>
            <a:endParaRPr lang="en-US" dirty="0"/>
          </a:p>
        </p:txBody>
      </p:sp>
      <p:sp>
        <p:nvSpPr>
          <p:cNvPr id="3" name="Footer Placeholder 2">
            <a:extLst>
              <a:ext uri="{FF2B5EF4-FFF2-40B4-BE49-F238E27FC236}">
                <a16:creationId xmlns:a16="http://schemas.microsoft.com/office/drawing/2014/main" id="{BADC17E1-24FC-3741-B4FC-51D092D95B0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3124381-95EB-304F-AD51-5A16304566F8}"/>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3075185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5E55-5A77-2C42-9CFA-A1BF9708D841}"/>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512FEA5-3CF6-A240-8ACA-D4CEA327228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AD8BBAF-9AB0-2242-A23E-5C6CB91DD10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D2E4749A-83F3-D44C-94F9-CBCF587BEB72}"/>
              </a:ext>
            </a:extLst>
          </p:cNvPr>
          <p:cNvSpPr>
            <a:spLocks noGrp="1"/>
          </p:cNvSpPr>
          <p:nvPr>
            <p:ph type="dt" sz="half" idx="10"/>
          </p:nvPr>
        </p:nvSpPr>
        <p:spPr/>
        <p:txBody>
          <a:bodyPr/>
          <a:lstStyle/>
          <a:p>
            <a:fld id="{D1BE4249-C0D0-4B06-8692-E8BB871AF643}" type="datetimeFigureOut">
              <a:rPr lang="en-US" smtClean="0"/>
              <a:t>6/9/21</a:t>
            </a:fld>
            <a:endParaRPr lang="en-US" dirty="0"/>
          </a:p>
        </p:txBody>
      </p:sp>
      <p:sp>
        <p:nvSpPr>
          <p:cNvPr id="6" name="Footer Placeholder 5">
            <a:extLst>
              <a:ext uri="{FF2B5EF4-FFF2-40B4-BE49-F238E27FC236}">
                <a16:creationId xmlns:a16="http://schemas.microsoft.com/office/drawing/2014/main" id="{77266E95-BFEF-D04C-98CD-182F496E9B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9A18C16-B028-4D48-8AED-51A1D3B56DAD}"/>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1026781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272E-6680-D848-AAF8-EB5955501B54}"/>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812CBA6-6AC3-294A-8325-C5467A12E2F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58F88FA-11DE-CE45-A099-40E793DF101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96FCAFA2-1D07-1042-ACE2-3D0A55FE498C}"/>
              </a:ext>
            </a:extLst>
          </p:cNvPr>
          <p:cNvSpPr>
            <a:spLocks noGrp="1"/>
          </p:cNvSpPr>
          <p:nvPr>
            <p:ph type="dt" sz="half" idx="10"/>
          </p:nvPr>
        </p:nvSpPr>
        <p:spPr/>
        <p:txBody>
          <a:bodyPr/>
          <a:lstStyle/>
          <a:p>
            <a:fld id="{042B0DB6-F5C7-45FB-8CF3-31B45F9C2DAC}" type="datetimeFigureOut">
              <a:rPr lang="en-US" smtClean="0"/>
              <a:t>6/9/21</a:t>
            </a:fld>
            <a:endParaRPr lang="en-US" dirty="0"/>
          </a:p>
        </p:txBody>
      </p:sp>
      <p:sp>
        <p:nvSpPr>
          <p:cNvPr id="6" name="Footer Placeholder 5">
            <a:extLst>
              <a:ext uri="{FF2B5EF4-FFF2-40B4-BE49-F238E27FC236}">
                <a16:creationId xmlns:a16="http://schemas.microsoft.com/office/drawing/2014/main" id="{951AA53D-6533-9743-A075-3E95FAA031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4C992D-6F22-BB4E-AAB5-4BB3CE251840}"/>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183100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964B9-0BAA-B74F-B285-DE1831932C9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0BB37E7-2964-994B-BA24-B2A641A7CA1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67C357C-AFD7-DD47-893F-F35E692A0729}"/>
              </a:ext>
            </a:extLst>
          </p:cNvPr>
          <p:cNvSpPr>
            <a:spLocks noGrp="1"/>
          </p:cNvSpPr>
          <p:nvPr>
            <p:ph type="dt" sz="half" idx="10"/>
          </p:nvPr>
        </p:nvSpPr>
        <p:spPr/>
        <p:txBody>
          <a:bodyPr/>
          <a:lstStyle/>
          <a:p>
            <a:fld id="{E9F9C37B-1D36-470B-8223-D6C91242EC14}" type="datetimeFigureOut">
              <a:rPr lang="en-US" smtClean="0"/>
              <a:t>6/9/21</a:t>
            </a:fld>
            <a:endParaRPr lang="en-US" dirty="0"/>
          </a:p>
        </p:txBody>
      </p:sp>
      <p:sp>
        <p:nvSpPr>
          <p:cNvPr id="5" name="Footer Placeholder 4">
            <a:extLst>
              <a:ext uri="{FF2B5EF4-FFF2-40B4-BE49-F238E27FC236}">
                <a16:creationId xmlns:a16="http://schemas.microsoft.com/office/drawing/2014/main" id="{C589CEBA-96B6-B743-92F3-933C432715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D5FF67-0D85-0E40-9F86-477D1CB25A04}"/>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3297225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AE621C-A337-A344-8474-368395F05B0E}"/>
              </a:ext>
            </a:extLst>
          </p:cNvPr>
          <p:cNvSpPr>
            <a:spLocks noGrp="1"/>
          </p:cNvSpPr>
          <p:nvPr>
            <p:ph type="title" orient="vert"/>
          </p:nvPr>
        </p:nvSpPr>
        <p:spPr>
          <a:xfrm>
            <a:off x="6543675" y="273844"/>
            <a:ext cx="1971675" cy="4358879"/>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411AC0-D9F2-BB49-B7F7-C82A5B881971}"/>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04BCF4-37CF-A14B-BDAF-2D09F6B0C715}"/>
              </a:ext>
            </a:extLst>
          </p:cNvPr>
          <p:cNvSpPr>
            <a:spLocks noGrp="1"/>
          </p:cNvSpPr>
          <p:nvPr>
            <p:ph type="dt" sz="half" idx="10"/>
          </p:nvPr>
        </p:nvSpPr>
        <p:spPr/>
        <p:txBody>
          <a:bodyPr/>
          <a:lstStyle/>
          <a:p>
            <a:fld id="{67C6F52A-A82B-47A2-A83A-8C4C91F2D59F}" type="datetimeFigureOut">
              <a:rPr lang="en-US" smtClean="0"/>
              <a:t>6/9/21</a:t>
            </a:fld>
            <a:endParaRPr lang="en-US" dirty="0"/>
          </a:p>
        </p:txBody>
      </p:sp>
      <p:sp>
        <p:nvSpPr>
          <p:cNvPr id="5" name="Footer Placeholder 4">
            <a:extLst>
              <a:ext uri="{FF2B5EF4-FFF2-40B4-BE49-F238E27FC236}">
                <a16:creationId xmlns:a16="http://schemas.microsoft.com/office/drawing/2014/main" id="{812F248A-2206-D348-95C1-E83013391B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2B4BAB-2B37-3C46-91A1-7A969F9738C9}"/>
              </a:ext>
            </a:extLst>
          </p:cNvPr>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558729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over Slide – Option 1">
    <p:spTree>
      <p:nvGrpSpPr>
        <p:cNvPr id="1" name=""/>
        <p:cNvGrpSpPr/>
        <p:nvPr/>
      </p:nvGrpSpPr>
      <p:grpSpPr>
        <a:xfrm>
          <a:off x="0" y="0"/>
          <a:ext cx="0" cy="0"/>
          <a:chOff x="0" y="0"/>
          <a:chExt cx="0" cy="0"/>
        </a:xfrm>
      </p:grpSpPr>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1" name="Title Text"/>
          <p:cNvSpPr txBox="1">
            <a:spLocks noGrp="1"/>
          </p:cNvSpPr>
          <p:nvPr>
            <p:ph type="title"/>
          </p:nvPr>
        </p:nvSpPr>
        <p:spPr>
          <a:xfrm>
            <a:off x="458503" y="3101339"/>
            <a:ext cx="7764217" cy="619814"/>
          </a:xfrm>
          <a:prstGeom prst="rect">
            <a:avLst/>
          </a:prstGeom>
        </p:spPr>
        <p:txBody>
          <a:bodyPr/>
          <a:lstStyle>
            <a:lvl1pPr>
              <a:defRPr sz="3200" b="1">
                <a:solidFill>
                  <a:srgbClr val="FFFFFF"/>
                </a:solidFill>
              </a:defRPr>
            </a:lvl1pPr>
          </a:lstStyle>
          <a:p>
            <a:r>
              <a:t>Title Text</a:t>
            </a:r>
          </a:p>
        </p:txBody>
      </p:sp>
      <p:sp>
        <p:nvSpPr>
          <p:cNvPr id="112" name="Body Level One…"/>
          <p:cNvSpPr txBox="1">
            <a:spLocks noGrp="1"/>
          </p:cNvSpPr>
          <p:nvPr>
            <p:ph type="body" sz="quarter" idx="1"/>
          </p:nvPr>
        </p:nvSpPr>
        <p:spPr>
          <a:xfrm>
            <a:off x="458503" y="3664003"/>
            <a:ext cx="7764217" cy="468759"/>
          </a:xfrm>
          <a:prstGeom prst="rect">
            <a:avLst/>
          </a:prstGeom>
        </p:spPr>
        <p:txBody>
          <a:bodyPr lIns="34290" tIns="34290" rIns="34290" bIns="34290"/>
          <a:lstStyle>
            <a:lvl1pPr marL="0" indent="0">
              <a:spcBef>
                <a:spcPts val="1900"/>
              </a:spcBef>
              <a:buClrTx/>
              <a:buSzTx/>
              <a:buFontTx/>
              <a:buNone/>
              <a:defRPr sz="2400">
                <a:solidFill>
                  <a:schemeClr val="accent1"/>
                </a:solidFill>
              </a:defRPr>
            </a:lvl1pPr>
            <a:lvl2pPr marL="0" indent="342900">
              <a:spcBef>
                <a:spcPts val="1900"/>
              </a:spcBef>
              <a:buClrTx/>
              <a:buSzTx/>
              <a:buFontTx/>
              <a:buNone/>
              <a:defRPr sz="2400">
                <a:solidFill>
                  <a:schemeClr val="accent1"/>
                </a:solidFill>
              </a:defRPr>
            </a:lvl2pPr>
            <a:lvl3pPr marL="0" indent="685800">
              <a:spcBef>
                <a:spcPts val="1900"/>
              </a:spcBef>
              <a:buClrTx/>
              <a:buSzTx/>
              <a:buFontTx/>
              <a:buNone/>
              <a:defRPr sz="2400">
                <a:solidFill>
                  <a:schemeClr val="accent1"/>
                </a:solidFill>
              </a:defRPr>
            </a:lvl3pPr>
            <a:lvl4pPr marL="0" indent="1028700">
              <a:spcBef>
                <a:spcPts val="1900"/>
              </a:spcBef>
              <a:buClrTx/>
              <a:buSzTx/>
              <a:buFontTx/>
              <a:buNone/>
              <a:defRPr sz="2400">
                <a:solidFill>
                  <a:schemeClr val="accent1"/>
                </a:solidFill>
              </a:defRPr>
            </a:lvl4pPr>
            <a:lvl5pPr marL="0" indent="1371600">
              <a:spcBef>
                <a:spcPts val="1900"/>
              </a:spcBef>
              <a:buClrTx/>
              <a:buSzTx/>
              <a:buFont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7645573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egue Slide – Option 2">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4" name="Title Text"/>
          <p:cNvSpPr txBox="1">
            <a:spLocks noGrp="1"/>
          </p:cNvSpPr>
          <p:nvPr>
            <p:ph type="title"/>
          </p:nvPr>
        </p:nvSpPr>
        <p:spPr>
          <a:xfrm>
            <a:off x="458503" y="2366042"/>
            <a:ext cx="7764217" cy="619814"/>
          </a:xfrm>
          <a:prstGeom prst="rect">
            <a:avLst/>
          </a:prstGeom>
        </p:spPr>
        <p:txBody>
          <a:bodyPr/>
          <a:lstStyle>
            <a:lvl1pPr>
              <a:defRPr sz="3200" b="1">
                <a:solidFill>
                  <a:srgbClr val="FFFFFF"/>
                </a:solidFill>
              </a:defRPr>
            </a:lvl1pPr>
          </a:lstStyle>
          <a:p>
            <a:r>
              <a:t>Title Text</a:t>
            </a:r>
          </a:p>
        </p:txBody>
      </p:sp>
    </p:spTree>
    <p:extLst>
      <p:ext uri="{BB962C8B-B14F-4D97-AF65-F5344CB8AC3E}">
        <p14:creationId xmlns:p14="http://schemas.microsoft.com/office/powerpoint/2010/main" val="34710681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losing Slide">
    <p:spTree>
      <p:nvGrpSpPr>
        <p:cNvPr id="1" name=""/>
        <p:cNvGrpSpPr/>
        <p:nvPr/>
      </p:nvGrpSpPr>
      <p:grpSpPr>
        <a:xfrm>
          <a:off x="0" y="0"/>
          <a:ext cx="0" cy="0"/>
          <a:chOff x="0" y="0"/>
          <a:chExt cx="0" cy="0"/>
        </a:xfrm>
      </p:grpSpPr>
      <p:sp>
        <p:nvSpPr>
          <p:cNvPr id="1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29703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ase Study Slide">
    <p:spTree>
      <p:nvGrpSpPr>
        <p:cNvPr id="1" name=""/>
        <p:cNvGrpSpPr/>
        <p:nvPr/>
      </p:nvGrpSpPr>
      <p:grpSpPr>
        <a:xfrm>
          <a:off x="0" y="0"/>
          <a:ext cx="0" cy="0"/>
          <a:chOff x="0" y="0"/>
          <a:chExt cx="0" cy="0"/>
        </a:xfrm>
      </p:grpSpPr>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 name="Rectangle 4"/>
          <p:cNvSpPr/>
          <p:nvPr/>
        </p:nvSpPr>
        <p:spPr>
          <a:xfrm>
            <a:off x="246151" y="1379712"/>
            <a:ext cx="2836098" cy="3192285"/>
          </a:xfrm>
          <a:prstGeom prst="rect">
            <a:avLst/>
          </a:prstGeom>
          <a:solidFill>
            <a:srgbClr val="F8F9F9"/>
          </a:solidFill>
          <a:ln w="12700">
            <a:miter lim="400000"/>
          </a:ln>
        </p:spPr>
        <p:txBody>
          <a:bodyPr lIns="45719" rIns="45719" anchor="ctr"/>
          <a:lstStyle/>
          <a:p>
            <a:pPr algn="ctr">
              <a:defRPr sz="1200">
                <a:solidFill>
                  <a:srgbClr val="FFFFFF"/>
                </a:solidFill>
              </a:defRPr>
            </a:pPr>
            <a:endParaRPr/>
          </a:p>
        </p:txBody>
      </p:sp>
      <p:sp>
        <p:nvSpPr>
          <p:cNvPr id="61" name="Rectangle 6"/>
          <p:cNvSpPr/>
          <p:nvPr/>
        </p:nvSpPr>
        <p:spPr>
          <a:xfrm>
            <a:off x="3143679" y="1379712"/>
            <a:ext cx="2836097" cy="3192285"/>
          </a:xfrm>
          <a:prstGeom prst="rect">
            <a:avLst/>
          </a:prstGeom>
          <a:solidFill>
            <a:srgbClr val="F8F9F9"/>
          </a:solidFill>
          <a:ln w="12700">
            <a:miter lim="400000"/>
          </a:ln>
        </p:spPr>
        <p:txBody>
          <a:bodyPr lIns="45719" rIns="45719" anchor="ctr"/>
          <a:lstStyle/>
          <a:p>
            <a:pPr algn="ctr">
              <a:defRPr sz="1200">
                <a:solidFill>
                  <a:srgbClr val="FFFFFF"/>
                </a:solidFill>
              </a:defRPr>
            </a:pPr>
            <a:endParaRPr/>
          </a:p>
        </p:txBody>
      </p:sp>
      <p:sp>
        <p:nvSpPr>
          <p:cNvPr id="62" name="Rectangle 7"/>
          <p:cNvSpPr/>
          <p:nvPr/>
        </p:nvSpPr>
        <p:spPr>
          <a:xfrm>
            <a:off x="6041204" y="1379712"/>
            <a:ext cx="2836097" cy="3192285"/>
          </a:xfrm>
          <a:prstGeom prst="rect">
            <a:avLst/>
          </a:prstGeom>
          <a:solidFill>
            <a:srgbClr val="F8F9F9"/>
          </a:solidFill>
          <a:ln w="12700">
            <a:miter lim="400000"/>
          </a:ln>
        </p:spPr>
        <p:txBody>
          <a:bodyPr lIns="45719" rIns="45719" anchor="ctr"/>
          <a:lstStyle/>
          <a:p>
            <a:pPr algn="ctr">
              <a:defRPr sz="1200">
                <a:solidFill>
                  <a:srgbClr val="FFFFFF"/>
                </a:solidFill>
              </a:defRPr>
            </a:pPr>
            <a:endParaRPr/>
          </a:p>
        </p:txBody>
      </p:sp>
      <p:sp>
        <p:nvSpPr>
          <p:cNvPr id="63" name="Rectangle 11"/>
          <p:cNvSpPr/>
          <p:nvPr/>
        </p:nvSpPr>
        <p:spPr>
          <a:xfrm>
            <a:off x="339047" y="1479630"/>
            <a:ext cx="2644340" cy="394181"/>
          </a:xfrm>
          <a:prstGeom prst="rect">
            <a:avLst/>
          </a:prstGeom>
          <a:gradFill>
            <a:gsLst>
              <a:gs pos="0">
                <a:srgbClr val="4FA8F2"/>
              </a:gs>
              <a:gs pos="50000">
                <a:srgbClr val="499ADE"/>
              </a:gs>
              <a:gs pos="100000">
                <a:srgbClr val="3A84C3"/>
              </a:gs>
            </a:gsLst>
            <a:lin ang="5400000"/>
          </a:gradFill>
          <a:ln w="12700">
            <a:miter lim="400000"/>
          </a:ln>
        </p:spPr>
        <p:txBody>
          <a:bodyPr lIns="45719" rIns="45719" anchor="ctr"/>
          <a:lstStyle/>
          <a:p>
            <a:pPr algn="ctr">
              <a:defRPr>
                <a:solidFill>
                  <a:srgbClr val="FFFFFF"/>
                </a:solidFill>
              </a:defRPr>
            </a:pPr>
            <a:endParaRPr/>
          </a:p>
        </p:txBody>
      </p:sp>
      <p:sp>
        <p:nvSpPr>
          <p:cNvPr id="64" name="Rectangle 12"/>
          <p:cNvSpPr/>
          <p:nvPr/>
        </p:nvSpPr>
        <p:spPr>
          <a:xfrm>
            <a:off x="3230931" y="1479630"/>
            <a:ext cx="2653557" cy="394181"/>
          </a:xfrm>
          <a:prstGeom prst="rect">
            <a:avLst/>
          </a:prstGeom>
          <a:gradFill>
            <a:gsLst>
              <a:gs pos="0">
                <a:srgbClr val="1365E0"/>
              </a:gs>
              <a:gs pos="50000">
                <a:srgbClr val="0E57C3"/>
              </a:gs>
              <a:gs pos="100000">
                <a:srgbClr val="0948A6"/>
              </a:gs>
            </a:gsLst>
            <a:lin ang="5400000"/>
          </a:gradFill>
          <a:ln w="12700">
            <a:miter lim="400000"/>
          </a:ln>
        </p:spPr>
        <p:txBody>
          <a:bodyPr lIns="45719" rIns="45719" anchor="ctr"/>
          <a:lstStyle/>
          <a:p>
            <a:pPr algn="ctr">
              <a:defRPr>
                <a:solidFill>
                  <a:srgbClr val="FFFFFF"/>
                </a:solidFill>
              </a:defRPr>
            </a:pPr>
            <a:endParaRPr/>
          </a:p>
        </p:txBody>
      </p:sp>
      <p:sp>
        <p:nvSpPr>
          <p:cNvPr id="65" name="Rectangle 13"/>
          <p:cNvSpPr/>
          <p:nvPr/>
        </p:nvSpPr>
        <p:spPr>
          <a:xfrm>
            <a:off x="6134296" y="1479630"/>
            <a:ext cx="2649915" cy="394181"/>
          </a:xfrm>
          <a:prstGeom prst="rect">
            <a:avLst/>
          </a:prstGeom>
          <a:gradFill>
            <a:gsLst>
              <a:gs pos="0">
                <a:srgbClr val="00B2DB"/>
              </a:gs>
              <a:gs pos="50000">
                <a:srgbClr val="049DC1"/>
              </a:gs>
              <a:gs pos="100000">
                <a:srgbClr val="0787A6"/>
              </a:gs>
            </a:gsLst>
            <a:lin ang="5400000"/>
          </a:gradFill>
          <a:ln w="12700">
            <a:miter lim="400000"/>
          </a:ln>
        </p:spPr>
        <p:txBody>
          <a:bodyPr lIns="45719" rIns="45719" anchor="ctr"/>
          <a:lstStyle/>
          <a:p>
            <a:pPr algn="ctr">
              <a:defRPr>
                <a:solidFill>
                  <a:srgbClr val="FFFFFF"/>
                </a:solidFill>
              </a:defRPr>
            </a:pPr>
            <a:endParaRPr/>
          </a:p>
        </p:txBody>
      </p:sp>
      <p:sp>
        <p:nvSpPr>
          <p:cNvPr id="66" name="Title Text"/>
          <p:cNvSpPr txBox="1">
            <a:spLocks noGrp="1"/>
          </p:cNvSpPr>
          <p:nvPr>
            <p:ph type="title"/>
          </p:nvPr>
        </p:nvSpPr>
        <p:spPr>
          <a:xfrm>
            <a:off x="266700" y="326571"/>
            <a:ext cx="8674100" cy="462534"/>
          </a:xfrm>
          <a:prstGeom prst="rect">
            <a:avLst/>
          </a:prstGeom>
        </p:spPr>
        <p:txBody>
          <a:bodyPr/>
          <a:lstStyle/>
          <a:p>
            <a:r>
              <a:t>Title Text</a:t>
            </a:r>
          </a:p>
        </p:txBody>
      </p:sp>
      <p:sp>
        <p:nvSpPr>
          <p:cNvPr id="67" name="Body Level One…"/>
          <p:cNvSpPr txBox="1">
            <a:spLocks noGrp="1"/>
          </p:cNvSpPr>
          <p:nvPr>
            <p:ph type="body" sz="quarter" idx="1"/>
          </p:nvPr>
        </p:nvSpPr>
        <p:spPr>
          <a:xfrm>
            <a:off x="251051" y="1991142"/>
            <a:ext cx="2723870" cy="2580856"/>
          </a:xfrm>
          <a:prstGeom prst="rect">
            <a:avLst/>
          </a:prstGeom>
        </p:spPr>
        <p:txBody>
          <a:bodyPr/>
          <a:lstStyle>
            <a:lvl1pPr marL="344488" indent="-227013">
              <a:spcBef>
                <a:spcPts val="800"/>
              </a:spcBef>
              <a:defRPr sz="1000"/>
            </a:lvl1pPr>
            <a:lvl2pPr marL="540279" indent="-195792">
              <a:spcBef>
                <a:spcPts val="800"/>
              </a:spcBef>
              <a:defRPr sz="1000"/>
            </a:lvl2pPr>
            <a:lvl3pPr marL="731043" indent="-210343">
              <a:spcBef>
                <a:spcPts val="800"/>
              </a:spcBef>
              <a:defRPr sz="1000"/>
            </a:lvl3pPr>
            <a:lvl4pPr marL="1376362" indent="-169862">
              <a:spcBef>
                <a:spcPts val="800"/>
              </a:spcBef>
              <a:defRPr sz="1000"/>
            </a:lvl4pPr>
            <a:lvl5pPr marL="1876822" indent="-216297">
              <a:spcBef>
                <a:spcPts val="800"/>
              </a:spcBef>
              <a:defRPr sz="1000"/>
            </a:lvl5pPr>
          </a:lstStyle>
          <a:p>
            <a:r>
              <a:t>Body Level One</a:t>
            </a:r>
          </a:p>
          <a:p>
            <a:pPr lvl="1"/>
            <a:r>
              <a:t>Body Level Two</a:t>
            </a:r>
          </a:p>
          <a:p>
            <a:pPr lvl="2"/>
            <a:r>
              <a:t>Body Level Three</a:t>
            </a:r>
          </a:p>
          <a:p>
            <a:pPr lvl="3"/>
            <a:r>
              <a:t>Body Level Four</a:t>
            </a:r>
          </a:p>
          <a:p>
            <a:pPr lvl="4"/>
            <a:r>
              <a:t>Body Level Five</a:t>
            </a:r>
          </a:p>
        </p:txBody>
      </p:sp>
      <p:sp>
        <p:nvSpPr>
          <p:cNvPr id="68" name="Text Placeholder 17"/>
          <p:cNvSpPr>
            <a:spLocks noGrp="1"/>
          </p:cNvSpPr>
          <p:nvPr>
            <p:ph type="body" sz="quarter" idx="13"/>
          </p:nvPr>
        </p:nvSpPr>
        <p:spPr>
          <a:xfrm>
            <a:off x="340177" y="1497043"/>
            <a:ext cx="2634744" cy="365762"/>
          </a:xfrm>
          <a:prstGeom prst="rect">
            <a:avLst/>
          </a:prstGeom>
        </p:spPr>
        <p:txBody>
          <a:bodyPr/>
          <a:lstStyle/>
          <a:p>
            <a:pPr marL="0" indent="7938" algn="ctr">
              <a:spcBef>
                <a:spcPts val="1900"/>
              </a:spcBef>
              <a:buClrTx/>
              <a:buSzTx/>
              <a:buFontTx/>
              <a:buNone/>
              <a:defRPr sz="1800">
                <a:solidFill>
                  <a:srgbClr val="FFFFFF"/>
                </a:solidFill>
              </a:defRPr>
            </a:pPr>
            <a:endParaRPr/>
          </a:p>
        </p:txBody>
      </p:sp>
      <p:sp>
        <p:nvSpPr>
          <p:cNvPr id="69" name="Text Placeholder 17"/>
          <p:cNvSpPr>
            <a:spLocks noGrp="1"/>
          </p:cNvSpPr>
          <p:nvPr>
            <p:ph type="body" sz="quarter" idx="14"/>
          </p:nvPr>
        </p:nvSpPr>
        <p:spPr>
          <a:xfrm>
            <a:off x="3230371" y="1497043"/>
            <a:ext cx="2650333" cy="365762"/>
          </a:xfrm>
          <a:prstGeom prst="rect">
            <a:avLst/>
          </a:prstGeom>
        </p:spPr>
        <p:txBody>
          <a:bodyPr/>
          <a:lstStyle/>
          <a:p>
            <a:pPr marL="0" indent="7938" algn="ctr">
              <a:spcBef>
                <a:spcPts val="1900"/>
              </a:spcBef>
              <a:buClrTx/>
              <a:buSzTx/>
              <a:buFontTx/>
              <a:buNone/>
              <a:defRPr sz="1800">
                <a:solidFill>
                  <a:srgbClr val="FFFFFF"/>
                </a:solidFill>
              </a:defRPr>
            </a:pPr>
            <a:endParaRPr/>
          </a:p>
        </p:txBody>
      </p:sp>
      <p:sp>
        <p:nvSpPr>
          <p:cNvPr id="70" name="Text Placeholder 17"/>
          <p:cNvSpPr>
            <a:spLocks noGrp="1"/>
          </p:cNvSpPr>
          <p:nvPr>
            <p:ph type="body" sz="quarter" idx="15"/>
          </p:nvPr>
        </p:nvSpPr>
        <p:spPr>
          <a:xfrm>
            <a:off x="6131378" y="1497043"/>
            <a:ext cx="2653393" cy="365762"/>
          </a:xfrm>
          <a:prstGeom prst="rect">
            <a:avLst/>
          </a:prstGeom>
        </p:spPr>
        <p:txBody>
          <a:bodyPr/>
          <a:lstStyle/>
          <a:p>
            <a:pPr marL="0" indent="7938" algn="ctr">
              <a:spcBef>
                <a:spcPts val="1900"/>
              </a:spcBef>
              <a:buClrTx/>
              <a:buSzTx/>
              <a:buFontTx/>
              <a:buNone/>
              <a:defRPr sz="1800">
                <a:solidFill>
                  <a:srgbClr val="FFFFFF"/>
                </a:solidFill>
              </a:defRPr>
            </a:pPr>
            <a:endParaRPr/>
          </a:p>
        </p:txBody>
      </p:sp>
      <p:sp>
        <p:nvSpPr>
          <p:cNvPr id="71" name="Text Placeholder 25"/>
          <p:cNvSpPr>
            <a:spLocks noGrp="1"/>
          </p:cNvSpPr>
          <p:nvPr>
            <p:ph type="body" sz="quarter" idx="16"/>
          </p:nvPr>
        </p:nvSpPr>
        <p:spPr>
          <a:xfrm>
            <a:off x="267068" y="813479"/>
            <a:ext cx="6819532" cy="395289"/>
          </a:xfrm>
          <a:prstGeom prst="rect">
            <a:avLst/>
          </a:prstGeom>
        </p:spPr>
        <p:txBody>
          <a:bodyPr/>
          <a:lstStyle/>
          <a:p>
            <a:pPr marL="0" indent="7938">
              <a:spcBef>
                <a:spcPts val="1900"/>
              </a:spcBef>
              <a:buClrTx/>
              <a:buSzTx/>
              <a:buFontTx/>
              <a:buNone/>
              <a:defRPr sz="1800">
                <a:solidFill>
                  <a:schemeClr val="accent4"/>
                </a:solidFill>
              </a:defRPr>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 Small Boxes Slide">
    <p:spTree>
      <p:nvGrpSpPr>
        <p:cNvPr id="1" name=""/>
        <p:cNvGrpSpPr/>
        <p:nvPr/>
      </p:nvGrpSpPr>
      <p:grpSpPr>
        <a:xfrm>
          <a:off x="0" y="0"/>
          <a:ext cx="0" cy="0"/>
          <a:chOff x="0" y="0"/>
          <a:chExt cx="0" cy="0"/>
        </a:xfrm>
      </p:grpSpPr>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Right Triangle 4"/>
          <p:cNvSpPr/>
          <p:nvPr/>
        </p:nvSpPr>
        <p:spPr>
          <a:xfrm rot="10800000">
            <a:off x="7637139" y="-1"/>
            <a:ext cx="1506861" cy="15068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8F9F9"/>
          </a:solidFill>
          <a:ln w="12700">
            <a:miter lim="400000"/>
          </a:ln>
        </p:spPr>
        <p:txBody>
          <a:bodyPr lIns="45719" rIns="45719" anchor="ctr"/>
          <a:lstStyle/>
          <a:p>
            <a:pPr algn="ctr">
              <a:defRPr>
                <a:solidFill>
                  <a:srgbClr val="FFFFFF"/>
                </a:solidFill>
              </a:defRPr>
            </a:pPr>
            <a:endParaRPr/>
          </a:p>
        </p:txBody>
      </p:sp>
      <p:sp>
        <p:nvSpPr>
          <p:cNvPr id="80" name="Right Triangle 6"/>
          <p:cNvSpPr/>
          <p:nvPr/>
        </p:nvSpPr>
        <p:spPr>
          <a:xfrm>
            <a:off x="-1" y="1506859"/>
            <a:ext cx="3301553" cy="33015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8F9F9"/>
          </a:solidFill>
          <a:ln w="12700">
            <a:miter lim="400000"/>
          </a:ln>
        </p:spPr>
        <p:txBody>
          <a:bodyPr lIns="45719" rIns="45719" anchor="ctr"/>
          <a:lstStyle/>
          <a:p>
            <a:pPr algn="ctr">
              <a:defRPr>
                <a:solidFill>
                  <a:srgbClr val="FFFFFF"/>
                </a:solidFill>
              </a:defRPr>
            </a:pPr>
            <a:endParaRPr/>
          </a:p>
        </p:txBody>
      </p:sp>
      <p:grpSp>
        <p:nvGrpSpPr>
          <p:cNvPr id="83" name="Group 7"/>
          <p:cNvGrpSpPr/>
          <p:nvPr/>
        </p:nvGrpSpPr>
        <p:grpSpPr>
          <a:xfrm>
            <a:off x="907144" y="1319002"/>
            <a:ext cx="7329711" cy="2994053"/>
            <a:chOff x="0" y="0"/>
            <a:chExt cx="7329709" cy="2994052"/>
          </a:xfrm>
        </p:grpSpPr>
        <p:sp>
          <p:nvSpPr>
            <p:cNvPr id="81" name="Rectangle 8"/>
            <p:cNvSpPr/>
            <p:nvPr/>
          </p:nvSpPr>
          <p:spPr>
            <a:xfrm>
              <a:off x="-1" y="0"/>
              <a:ext cx="3426492" cy="2994053"/>
            </a:xfrm>
            <a:prstGeom prst="rect">
              <a:avLst/>
            </a:prstGeom>
            <a:solidFill>
              <a:srgbClr val="FFFFFF"/>
            </a:solidFill>
            <a:ln w="12700" cap="flat">
              <a:noFill/>
              <a:miter lim="400000"/>
            </a:ln>
            <a:effectLst>
              <a:outerShdw blurRad="165100" rotWithShape="0">
                <a:srgbClr val="000000">
                  <a:alpha val="2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2" name="Rectangle 9"/>
            <p:cNvSpPr/>
            <p:nvPr/>
          </p:nvSpPr>
          <p:spPr>
            <a:xfrm>
              <a:off x="3903219" y="0"/>
              <a:ext cx="3426491" cy="2994053"/>
            </a:xfrm>
            <a:prstGeom prst="rect">
              <a:avLst/>
            </a:prstGeom>
            <a:solidFill>
              <a:srgbClr val="FFFFFF"/>
            </a:solidFill>
            <a:ln w="12700" cap="flat">
              <a:noFill/>
              <a:miter lim="400000"/>
            </a:ln>
            <a:effectLst>
              <a:outerShdw blurRad="165100" rotWithShape="0">
                <a:srgbClr val="000000">
                  <a:alpha val="25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84" name="Title Text"/>
          <p:cNvSpPr txBox="1">
            <a:spLocks noGrp="1"/>
          </p:cNvSpPr>
          <p:nvPr>
            <p:ph type="title"/>
          </p:nvPr>
        </p:nvSpPr>
        <p:spPr>
          <a:prstGeom prst="rect">
            <a:avLst/>
          </a:prstGeom>
        </p:spPr>
        <p:txBody>
          <a:bodyPr/>
          <a:lstStyle/>
          <a:p>
            <a:r>
              <a:t>Title Text</a:t>
            </a:r>
          </a:p>
        </p:txBody>
      </p:sp>
      <p:sp>
        <p:nvSpPr>
          <p:cNvPr id="85" name="Body Level One…"/>
          <p:cNvSpPr txBox="1">
            <a:spLocks noGrp="1"/>
          </p:cNvSpPr>
          <p:nvPr>
            <p:ph type="body" sz="quarter" idx="1"/>
          </p:nvPr>
        </p:nvSpPr>
        <p:spPr>
          <a:xfrm>
            <a:off x="1020812" y="1571135"/>
            <a:ext cx="3041270" cy="265171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4 Small Boxes Slide">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3" name="Right Triangle 4"/>
          <p:cNvSpPr/>
          <p:nvPr/>
        </p:nvSpPr>
        <p:spPr>
          <a:xfrm rot="10800000">
            <a:off x="7637139" y="-1"/>
            <a:ext cx="1506861" cy="15068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8F9F9"/>
          </a:solidFill>
          <a:ln w="12700">
            <a:miter lim="400000"/>
          </a:ln>
        </p:spPr>
        <p:txBody>
          <a:bodyPr lIns="45719" rIns="45719" anchor="ctr"/>
          <a:lstStyle/>
          <a:p>
            <a:pPr algn="ctr">
              <a:defRPr>
                <a:solidFill>
                  <a:srgbClr val="FFFFFF"/>
                </a:solidFill>
              </a:defRPr>
            </a:pPr>
            <a:endParaRPr/>
          </a:p>
        </p:txBody>
      </p:sp>
      <p:sp>
        <p:nvSpPr>
          <p:cNvPr id="94" name="Right Triangle 6"/>
          <p:cNvSpPr/>
          <p:nvPr/>
        </p:nvSpPr>
        <p:spPr>
          <a:xfrm>
            <a:off x="-1" y="1506859"/>
            <a:ext cx="3301553" cy="33015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8F9F9"/>
          </a:solidFill>
          <a:ln w="12700">
            <a:miter lim="400000"/>
          </a:ln>
        </p:spPr>
        <p:txBody>
          <a:bodyPr lIns="45719" rIns="45719" anchor="ctr"/>
          <a:lstStyle/>
          <a:p>
            <a:pPr algn="ctr">
              <a:defRPr>
                <a:solidFill>
                  <a:srgbClr val="FFFFFF"/>
                </a:solidFill>
              </a:defRPr>
            </a:pPr>
            <a:endParaRPr/>
          </a:p>
        </p:txBody>
      </p:sp>
      <p:sp>
        <p:nvSpPr>
          <p:cNvPr id="95" name="Rectangle 8"/>
          <p:cNvSpPr/>
          <p:nvPr/>
        </p:nvSpPr>
        <p:spPr>
          <a:xfrm>
            <a:off x="375400" y="1319002"/>
            <a:ext cx="1966018" cy="2994053"/>
          </a:xfrm>
          <a:prstGeom prst="rect">
            <a:avLst/>
          </a:prstGeom>
          <a:solidFill>
            <a:srgbClr val="FFFFFF"/>
          </a:solidFill>
          <a:ln w="12700">
            <a:miter lim="400000"/>
          </a:ln>
          <a:effectLst>
            <a:outerShdw blurRad="165100" rotWithShape="0">
              <a:srgbClr val="000000">
                <a:alpha val="25000"/>
              </a:srgbClr>
            </a:outerShdw>
          </a:effectLst>
        </p:spPr>
        <p:txBody>
          <a:bodyPr lIns="45719" rIns="45719" anchor="ctr"/>
          <a:lstStyle/>
          <a:p>
            <a:pPr algn="ctr">
              <a:defRPr>
                <a:solidFill>
                  <a:srgbClr val="FFFFFF"/>
                </a:solidFill>
              </a:defRPr>
            </a:pPr>
            <a:endParaRPr/>
          </a:p>
        </p:txBody>
      </p:sp>
      <p:sp>
        <p:nvSpPr>
          <p:cNvPr id="96" name="Title Text"/>
          <p:cNvSpPr txBox="1">
            <a:spLocks noGrp="1"/>
          </p:cNvSpPr>
          <p:nvPr>
            <p:ph type="title"/>
          </p:nvPr>
        </p:nvSpPr>
        <p:spPr>
          <a:prstGeom prst="rect">
            <a:avLst/>
          </a:prstGeom>
        </p:spPr>
        <p:txBody>
          <a:bodyPr/>
          <a:lstStyle/>
          <a:p>
            <a:r>
              <a:t>Title Text</a:t>
            </a:r>
          </a:p>
        </p:txBody>
      </p:sp>
      <p:sp>
        <p:nvSpPr>
          <p:cNvPr id="97" name="Body Level One…"/>
          <p:cNvSpPr txBox="1">
            <a:spLocks noGrp="1"/>
          </p:cNvSpPr>
          <p:nvPr>
            <p:ph type="body" sz="quarter" idx="1"/>
          </p:nvPr>
        </p:nvSpPr>
        <p:spPr>
          <a:xfrm>
            <a:off x="392082" y="1571135"/>
            <a:ext cx="1733610" cy="265171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 name="Rectangle 24"/>
          <p:cNvSpPr/>
          <p:nvPr/>
        </p:nvSpPr>
        <p:spPr>
          <a:xfrm>
            <a:off x="2513618" y="1319002"/>
            <a:ext cx="1966019" cy="2994053"/>
          </a:xfrm>
          <a:prstGeom prst="rect">
            <a:avLst/>
          </a:prstGeom>
          <a:solidFill>
            <a:srgbClr val="FFFFFF"/>
          </a:solidFill>
          <a:ln w="12700">
            <a:miter lim="400000"/>
          </a:ln>
          <a:effectLst>
            <a:outerShdw blurRad="165100" rotWithShape="0">
              <a:srgbClr val="000000">
                <a:alpha val="25000"/>
              </a:srgbClr>
            </a:outerShdw>
          </a:effectLst>
        </p:spPr>
        <p:txBody>
          <a:bodyPr lIns="45719" rIns="45719" anchor="ctr"/>
          <a:lstStyle/>
          <a:p>
            <a:pPr algn="ctr">
              <a:defRPr>
                <a:solidFill>
                  <a:srgbClr val="FFFFFF"/>
                </a:solidFill>
              </a:defRPr>
            </a:pPr>
            <a:endParaRPr/>
          </a:p>
        </p:txBody>
      </p:sp>
      <p:sp>
        <p:nvSpPr>
          <p:cNvPr id="99" name="Rectangle 26"/>
          <p:cNvSpPr/>
          <p:nvPr/>
        </p:nvSpPr>
        <p:spPr>
          <a:xfrm>
            <a:off x="4651835" y="1319002"/>
            <a:ext cx="1966019" cy="2994053"/>
          </a:xfrm>
          <a:prstGeom prst="rect">
            <a:avLst/>
          </a:prstGeom>
          <a:solidFill>
            <a:srgbClr val="FFFFFF"/>
          </a:solidFill>
          <a:ln w="12700">
            <a:miter lim="400000"/>
          </a:ln>
          <a:effectLst>
            <a:outerShdw blurRad="165100" rotWithShape="0">
              <a:srgbClr val="000000">
                <a:alpha val="25000"/>
              </a:srgbClr>
            </a:outerShdw>
          </a:effectLst>
        </p:spPr>
        <p:txBody>
          <a:bodyPr lIns="45719" rIns="45719" anchor="ctr"/>
          <a:lstStyle/>
          <a:p>
            <a:pPr algn="ctr">
              <a:defRPr>
                <a:solidFill>
                  <a:srgbClr val="FFFFFF"/>
                </a:solidFill>
              </a:defRPr>
            </a:pPr>
            <a:endParaRPr/>
          </a:p>
        </p:txBody>
      </p:sp>
      <p:sp>
        <p:nvSpPr>
          <p:cNvPr id="100" name="Rectangle 28"/>
          <p:cNvSpPr/>
          <p:nvPr/>
        </p:nvSpPr>
        <p:spPr>
          <a:xfrm>
            <a:off x="6790055" y="1319002"/>
            <a:ext cx="1966019" cy="2994053"/>
          </a:xfrm>
          <a:prstGeom prst="rect">
            <a:avLst/>
          </a:prstGeom>
          <a:solidFill>
            <a:srgbClr val="FFFFFF"/>
          </a:solidFill>
          <a:ln w="12700">
            <a:miter lim="400000"/>
          </a:ln>
          <a:effectLst>
            <a:outerShdw blurRad="165100" rotWithShape="0">
              <a:srgbClr val="000000">
                <a:alpha val="25000"/>
              </a:srgbClr>
            </a:outerShdw>
          </a:effectLst>
        </p:spPr>
        <p:txBody>
          <a:bodyPr lIns="45719" rIns="45719" anchor="ctr"/>
          <a:lstStyle/>
          <a:p>
            <a:pPr algn="ctr">
              <a:defRPr>
                <a:solidFill>
                  <a:srgbClr val="FFFFFF"/>
                </a:solidFill>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ver Slide – Option 1">
    <p:spTree>
      <p:nvGrpSpPr>
        <p:cNvPr id="1" name=""/>
        <p:cNvGrpSpPr/>
        <p:nvPr/>
      </p:nvGrpSpPr>
      <p:grpSpPr>
        <a:xfrm>
          <a:off x="0" y="0"/>
          <a:ext cx="0" cy="0"/>
          <a:chOff x="0" y="0"/>
          <a:chExt cx="0" cy="0"/>
        </a:xfrm>
      </p:grpSpPr>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8" name="Rectangle 6"/>
          <p:cNvSpPr/>
          <p:nvPr/>
        </p:nvSpPr>
        <p:spPr>
          <a:xfrm>
            <a:off x="0" y="0"/>
            <a:ext cx="9144000" cy="5143500"/>
          </a:xfrm>
          <a:prstGeom prst="rect">
            <a:avLst/>
          </a:prstGeom>
          <a:gradFill>
            <a:gsLst>
              <a:gs pos="0">
                <a:schemeClr val="accent4"/>
              </a:gs>
              <a:gs pos="44000">
                <a:srgbClr val="1557BF"/>
              </a:gs>
              <a:gs pos="100000">
                <a:srgbClr val="192755"/>
              </a:gs>
            </a:gsLst>
            <a:lin ang="5400000"/>
          </a:gradFill>
          <a:ln w="12700">
            <a:miter lim="400000"/>
          </a:ln>
        </p:spPr>
        <p:txBody>
          <a:bodyPr lIns="45719" rIns="45719" anchor="ctr"/>
          <a:lstStyle/>
          <a:p>
            <a:pPr algn="ctr">
              <a:defRPr sz="1200">
                <a:solidFill>
                  <a:srgbClr val="FFFFFF"/>
                </a:solidFill>
              </a:defRPr>
            </a:pPr>
            <a:endParaRPr/>
          </a:p>
        </p:txBody>
      </p:sp>
      <p:pic>
        <p:nvPicPr>
          <p:cNvPr id="109" name="Picture 3" descr="Picture 3"/>
          <p:cNvPicPr>
            <a:picLocks noChangeAspect="1"/>
          </p:cNvPicPr>
          <p:nvPr/>
        </p:nvPicPr>
        <p:blipFill>
          <a:blip r:embed="rId2">
            <a:alphaModFix amt="61000"/>
          </a:blip>
          <a:stretch>
            <a:fillRect/>
          </a:stretch>
        </p:blipFill>
        <p:spPr>
          <a:xfrm>
            <a:off x="0" y="0"/>
            <a:ext cx="9144000" cy="5143500"/>
          </a:xfrm>
          <a:prstGeom prst="rect">
            <a:avLst/>
          </a:prstGeom>
          <a:ln w="12700">
            <a:miter lim="400000"/>
          </a:ln>
        </p:spPr>
      </p:pic>
      <p:sp>
        <p:nvSpPr>
          <p:cNvPr id="110" name="Rectangle 11"/>
          <p:cNvSpPr/>
          <p:nvPr/>
        </p:nvSpPr>
        <p:spPr>
          <a:xfrm>
            <a:off x="0" y="-1"/>
            <a:ext cx="9144000" cy="3594346"/>
          </a:xfrm>
          <a:prstGeom prst="rect">
            <a:avLst/>
          </a:prstGeom>
          <a:gradFill>
            <a:gsLst>
              <a:gs pos="0">
                <a:srgbClr val="59A7E9"/>
              </a:gs>
              <a:gs pos="57000">
                <a:srgbClr val="2663CA">
                  <a:alpha val="24000"/>
                </a:srgbClr>
              </a:gs>
              <a:gs pos="100000">
                <a:srgbClr val="192B5F">
                  <a:alpha val="0"/>
                </a:srgbClr>
              </a:gs>
            </a:gsLst>
            <a:lin ang="5400000"/>
          </a:gradFill>
          <a:ln w="12700">
            <a:miter lim="400000"/>
          </a:ln>
        </p:spPr>
        <p:txBody>
          <a:bodyPr lIns="45719" rIns="45719" anchor="ctr"/>
          <a:lstStyle/>
          <a:p>
            <a:pPr algn="ctr">
              <a:defRPr sz="1200">
                <a:solidFill>
                  <a:srgbClr val="FFFFFF"/>
                </a:solidFill>
              </a:defRPr>
            </a:pPr>
            <a:endParaRPr/>
          </a:p>
        </p:txBody>
      </p:sp>
      <p:sp>
        <p:nvSpPr>
          <p:cNvPr id="111" name="Title Text"/>
          <p:cNvSpPr txBox="1">
            <a:spLocks noGrp="1"/>
          </p:cNvSpPr>
          <p:nvPr>
            <p:ph type="title"/>
          </p:nvPr>
        </p:nvSpPr>
        <p:spPr>
          <a:xfrm>
            <a:off x="458503" y="3101339"/>
            <a:ext cx="7764217" cy="619814"/>
          </a:xfrm>
          <a:prstGeom prst="rect">
            <a:avLst/>
          </a:prstGeom>
        </p:spPr>
        <p:txBody>
          <a:bodyPr/>
          <a:lstStyle>
            <a:lvl1pPr>
              <a:defRPr sz="3200" b="1">
                <a:solidFill>
                  <a:srgbClr val="FFFFFF"/>
                </a:solidFill>
              </a:defRPr>
            </a:lvl1pPr>
          </a:lstStyle>
          <a:p>
            <a:r>
              <a:t>Title Text</a:t>
            </a:r>
          </a:p>
        </p:txBody>
      </p:sp>
      <p:sp>
        <p:nvSpPr>
          <p:cNvPr id="112" name="Body Level One…"/>
          <p:cNvSpPr txBox="1">
            <a:spLocks noGrp="1"/>
          </p:cNvSpPr>
          <p:nvPr>
            <p:ph type="body" sz="quarter" idx="1"/>
          </p:nvPr>
        </p:nvSpPr>
        <p:spPr>
          <a:xfrm>
            <a:off x="458503" y="3664003"/>
            <a:ext cx="7764217" cy="468759"/>
          </a:xfrm>
          <a:prstGeom prst="rect">
            <a:avLst/>
          </a:prstGeom>
        </p:spPr>
        <p:txBody>
          <a:bodyPr lIns="34290" tIns="34290" rIns="34290" bIns="34290"/>
          <a:lstStyle>
            <a:lvl1pPr marL="0" indent="0">
              <a:spcBef>
                <a:spcPts val="1900"/>
              </a:spcBef>
              <a:buClrTx/>
              <a:buSzTx/>
              <a:buFontTx/>
              <a:buNone/>
              <a:defRPr sz="2400">
                <a:solidFill>
                  <a:schemeClr val="accent1"/>
                </a:solidFill>
              </a:defRPr>
            </a:lvl1pPr>
            <a:lvl2pPr marL="0" indent="342900">
              <a:spcBef>
                <a:spcPts val="1900"/>
              </a:spcBef>
              <a:buClrTx/>
              <a:buSzTx/>
              <a:buFontTx/>
              <a:buNone/>
              <a:defRPr sz="2400">
                <a:solidFill>
                  <a:schemeClr val="accent1"/>
                </a:solidFill>
              </a:defRPr>
            </a:lvl2pPr>
            <a:lvl3pPr marL="0" indent="685800">
              <a:spcBef>
                <a:spcPts val="1900"/>
              </a:spcBef>
              <a:buClrTx/>
              <a:buSzTx/>
              <a:buFontTx/>
              <a:buNone/>
              <a:defRPr sz="2400">
                <a:solidFill>
                  <a:schemeClr val="accent1"/>
                </a:solidFill>
              </a:defRPr>
            </a:lvl3pPr>
            <a:lvl4pPr marL="0" indent="1028700">
              <a:spcBef>
                <a:spcPts val="1900"/>
              </a:spcBef>
              <a:buClrTx/>
              <a:buSzTx/>
              <a:buFontTx/>
              <a:buNone/>
              <a:defRPr sz="2400">
                <a:solidFill>
                  <a:schemeClr val="accent1"/>
                </a:solidFill>
              </a:defRPr>
            </a:lvl4pPr>
            <a:lvl5pPr marL="0" indent="1371600">
              <a:spcBef>
                <a:spcPts val="1900"/>
              </a:spcBef>
              <a:buClrTx/>
              <a:buSzTx/>
              <a:buFont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13" name="ZoneTexte 11"/>
          <p:cNvSpPr txBox="1"/>
          <p:nvPr/>
        </p:nvSpPr>
        <p:spPr>
          <a:xfrm>
            <a:off x="3708400" y="4898388"/>
            <a:ext cx="1727200" cy="165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600" spc="300">
                <a:solidFill>
                  <a:srgbClr val="FFFFFF"/>
                </a:solidFill>
                <a:latin typeface="Arial"/>
                <a:ea typeface="Arial"/>
                <a:cs typeface="Arial"/>
                <a:sym typeface="Arial"/>
              </a:defRPr>
            </a:lvl1pPr>
          </a:lstStyle>
          <a:p>
            <a:r>
              <a:t>CONFIDENTIAL</a:t>
            </a:r>
          </a:p>
        </p:txBody>
      </p:sp>
      <p:pic>
        <p:nvPicPr>
          <p:cNvPr id="114" name="Picture 12" descr="Picture 12"/>
          <p:cNvPicPr>
            <a:picLocks noChangeAspect="1"/>
          </p:cNvPicPr>
          <p:nvPr/>
        </p:nvPicPr>
        <p:blipFill>
          <a:blip r:embed="rId3"/>
          <a:stretch>
            <a:fillRect/>
          </a:stretch>
        </p:blipFill>
        <p:spPr>
          <a:xfrm>
            <a:off x="554757" y="582113"/>
            <a:ext cx="1934805" cy="540456"/>
          </a:xfrm>
          <a:prstGeom prst="rect">
            <a:avLst/>
          </a:prstGeom>
          <a:ln w="12700">
            <a:miter lim="400000"/>
          </a:ln>
        </p:spPr>
      </p:pic>
      <p:sp>
        <p:nvSpPr>
          <p:cNvPr id="115" name="Rectangle 8"/>
          <p:cNvSpPr txBox="1"/>
          <p:nvPr/>
        </p:nvSpPr>
        <p:spPr>
          <a:xfrm>
            <a:off x="7285153" y="4878251"/>
            <a:ext cx="1728104"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800">
                <a:solidFill>
                  <a:srgbClr val="FFFFFF"/>
                </a:solidFill>
              </a:defRPr>
            </a:lvl1pPr>
          </a:lstStyle>
          <a:p>
            <a:r>
              <a:t>© Guavus, Inc. All rights reserved.</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ver Slide – Option 2">
    <p:spTree>
      <p:nvGrpSpPr>
        <p:cNvPr id="1" name=""/>
        <p:cNvGrpSpPr/>
        <p:nvPr/>
      </p:nvGrpSpPr>
      <p:grpSpPr>
        <a:xfrm>
          <a:off x="0" y="0"/>
          <a:ext cx="0" cy="0"/>
          <a:chOff x="0" y="0"/>
          <a:chExt cx="0" cy="0"/>
        </a:xfrm>
      </p:grpSpPr>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3" name="Rectangle 6"/>
          <p:cNvSpPr/>
          <p:nvPr/>
        </p:nvSpPr>
        <p:spPr>
          <a:xfrm>
            <a:off x="0" y="0"/>
            <a:ext cx="9144000" cy="5143500"/>
          </a:xfrm>
          <a:prstGeom prst="rect">
            <a:avLst/>
          </a:prstGeom>
          <a:gradFill>
            <a:gsLst>
              <a:gs pos="0">
                <a:schemeClr val="accent4"/>
              </a:gs>
              <a:gs pos="44000">
                <a:srgbClr val="1557BF"/>
              </a:gs>
              <a:gs pos="100000">
                <a:srgbClr val="192755"/>
              </a:gs>
            </a:gsLst>
            <a:lin ang="5400000"/>
          </a:gradFill>
          <a:ln w="12700">
            <a:miter lim="400000"/>
          </a:ln>
        </p:spPr>
        <p:txBody>
          <a:bodyPr lIns="45719" rIns="45719" anchor="ctr"/>
          <a:lstStyle/>
          <a:p>
            <a:pPr algn="ctr">
              <a:defRPr sz="1200">
                <a:solidFill>
                  <a:srgbClr val="FFFFFF"/>
                </a:solidFill>
              </a:defRPr>
            </a:pPr>
            <a:endParaRPr/>
          </a:p>
        </p:txBody>
      </p:sp>
      <p:pic>
        <p:nvPicPr>
          <p:cNvPr id="124" name="Picture 7" descr="Picture 7"/>
          <p:cNvPicPr>
            <a:picLocks noChangeAspect="1"/>
          </p:cNvPicPr>
          <p:nvPr/>
        </p:nvPicPr>
        <p:blipFill>
          <a:blip r:embed="rId2">
            <a:alphaModFix amt="30000"/>
          </a:blip>
          <a:stretch>
            <a:fillRect/>
          </a:stretch>
        </p:blipFill>
        <p:spPr>
          <a:xfrm>
            <a:off x="0" y="0"/>
            <a:ext cx="9144000" cy="5143500"/>
          </a:xfrm>
          <a:prstGeom prst="rect">
            <a:avLst/>
          </a:prstGeom>
          <a:ln w="12700">
            <a:miter lim="400000"/>
          </a:ln>
        </p:spPr>
      </p:pic>
      <p:sp>
        <p:nvSpPr>
          <p:cNvPr id="125" name="Rectangle 8"/>
          <p:cNvSpPr/>
          <p:nvPr/>
        </p:nvSpPr>
        <p:spPr>
          <a:xfrm>
            <a:off x="0" y="0"/>
            <a:ext cx="4572000" cy="5143500"/>
          </a:xfrm>
          <a:prstGeom prst="rect">
            <a:avLst/>
          </a:prstGeom>
          <a:gradFill>
            <a:gsLst>
              <a:gs pos="0">
                <a:srgbClr val="192755">
                  <a:alpha val="62000"/>
                </a:srgbClr>
              </a:gs>
              <a:gs pos="100000">
                <a:srgbClr val="192754">
                  <a:alpha val="0"/>
                </a:srgbClr>
              </a:gs>
            </a:gsLst>
          </a:gradFill>
          <a:ln w="12700">
            <a:miter lim="400000"/>
          </a:ln>
        </p:spPr>
        <p:txBody>
          <a:bodyPr lIns="45719" rIns="45719" anchor="ctr"/>
          <a:lstStyle/>
          <a:p>
            <a:pPr algn="ctr">
              <a:defRPr>
                <a:solidFill>
                  <a:srgbClr val="FFFFFF"/>
                </a:solidFill>
              </a:defRPr>
            </a:pPr>
            <a:endParaRPr/>
          </a:p>
        </p:txBody>
      </p:sp>
      <p:sp>
        <p:nvSpPr>
          <p:cNvPr id="126" name="Title Text"/>
          <p:cNvSpPr txBox="1">
            <a:spLocks noGrp="1"/>
          </p:cNvSpPr>
          <p:nvPr>
            <p:ph type="title"/>
          </p:nvPr>
        </p:nvSpPr>
        <p:spPr>
          <a:xfrm>
            <a:off x="458503" y="3101339"/>
            <a:ext cx="7764217" cy="619814"/>
          </a:xfrm>
          <a:prstGeom prst="rect">
            <a:avLst/>
          </a:prstGeom>
        </p:spPr>
        <p:txBody>
          <a:bodyPr/>
          <a:lstStyle>
            <a:lvl1pPr>
              <a:defRPr sz="3200" b="1">
                <a:solidFill>
                  <a:srgbClr val="FFFFFF"/>
                </a:solidFill>
              </a:defRPr>
            </a:lvl1pPr>
          </a:lstStyle>
          <a:p>
            <a:r>
              <a:t>Title Text</a:t>
            </a:r>
          </a:p>
        </p:txBody>
      </p:sp>
      <p:sp>
        <p:nvSpPr>
          <p:cNvPr id="127" name="Body Level One…"/>
          <p:cNvSpPr txBox="1">
            <a:spLocks noGrp="1"/>
          </p:cNvSpPr>
          <p:nvPr>
            <p:ph type="body" sz="quarter" idx="1"/>
          </p:nvPr>
        </p:nvSpPr>
        <p:spPr>
          <a:xfrm>
            <a:off x="458503" y="3664003"/>
            <a:ext cx="7764217" cy="468759"/>
          </a:xfrm>
          <a:prstGeom prst="rect">
            <a:avLst/>
          </a:prstGeom>
        </p:spPr>
        <p:txBody>
          <a:bodyPr lIns="34290" tIns="34290" rIns="34290" bIns="34290"/>
          <a:lstStyle>
            <a:lvl1pPr marL="0" indent="0">
              <a:spcBef>
                <a:spcPts val="1900"/>
              </a:spcBef>
              <a:buClrTx/>
              <a:buSzTx/>
              <a:buFontTx/>
              <a:buNone/>
              <a:defRPr sz="2400">
                <a:solidFill>
                  <a:schemeClr val="accent1"/>
                </a:solidFill>
              </a:defRPr>
            </a:lvl1pPr>
            <a:lvl2pPr marL="0" indent="342900">
              <a:spcBef>
                <a:spcPts val="1900"/>
              </a:spcBef>
              <a:buClrTx/>
              <a:buSzTx/>
              <a:buFontTx/>
              <a:buNone/>
              <a:defRPr sz="2400">
                <a:solidFill>
                  <a:schemeClr val="accent1"/>
                </a:solidFill>
              </a:defRPr>
            </a:lvl2pPr>
            <a:lvl3pPr marL="0" indent="685800">
              <a:spcBef>
                <a:spcPts val="1900"/>
              </a:spcBef>
              <a:buClrTx/>
              <a:buSzTx/>
              <a:buFontTx/>
              <a:buNone/>
              <a:defRPr sz="2400">
                <a:solidFill>
                  <a:schemeClr val="accent1"/>
                </a:solidFill>
              </a:defRPr>
            </a:lvl3pPr>
            <a:lvl4pPr marL="0" indent="1028700">
              <a:spcBef>
                <a:spcPts val="1900"/>
              </a:spcBef>
              <a:buClrTx/>
              <a:buSzTx/>
              <a:buFontTx/>
              <a:buNone/>
              <a:defRPr sz="2400">
                <a:solidFill>
                  <a:schemeClr val="accent1"/>
                </a:solidFill>
              </a:defRPr>
            </a:lvl4pPr>
            <a:lvl5pPr marL="0" indent="1371600">
              <a:spcBef>
                <a:spcPts val="1900"/>
              </a:spcBef>
              <a:buClrTx/>
              <a:buSzTx/>
              <a:buFont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28" name="ZoneTexte 11"/>
          <p:cNvSpPr txBox="1"/>
          <p:nvPr/>
        </p:nvSpPr>
        <p:spPr>
          <a:xfrm>
            <a:off x="3708400" y="4898388"/>
            <a:ext cx="1727200" cy="165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600" spc="300">
                <a:solidFill>
                  <a:srgbClr val="FFFFFF"/>
                </a:solidFill>
                <a:latin typeface="Arial"/>
                <a:ea typeface="Arial"/>
                <a:cs typeface="Arial"/>
                <a:sym typeface="Arial"/>
              </a:defRPr>
            </a:lvl1pPr>
          </a:lstStyle>
          <a:p>
            <a:r>
              <a:t>CONFIDENTIAL</a:t>
            </a:r>
          </a:p>
        </p:txBody>
      </p:sp>
      <p:pic>
        <p:nvPicPr>
          <p:cNvPr id="129" name="Picture 12" descr="Picture 12"/>
          <p:cNvPicPr>
            <a:picLocks noChangeAspect="1"/>
          </p:cNvPicPr>
          <p:nvPr/>
        </p:nvPicPr>
        <p:blipFill>
          <a:blip r:embed="rId3"/>
          <a:stretch>
            <a:fillRect/>
          </a:stretch>
        </p:blipFill>
        <p:spPr>
          <a:xfrm>
            <a:off x="554757" y="582113"/>
            <a:ext cx="1934805" cy="540456"/>
          </a:xfrm>
          <a:prstGeom prst="rect">
            <a:avLst/>
          </a:prstGeom>
          <a:ln w="12700">
            <a:miter lim="400000"/>
          </a:ln>
        </p:spPr>
      </p:pic>
      <p:sp>
        <p:nvSpPr>
          <p:cNvPr id="130" name="Rectangle 10"/>
          <p:cNvSpPr txBox="1"/>
          <p:nvPr/>
        </p:nvSpPr>
        <p:spPr>
          <a:xfrm>
            <a:off x="7285153" y="4878251"/>
            <a:ext cx="1728104"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800">
                <a:solidFill>
                  <a:srgbClr val="FFFFFF"/>
                </a:solidFill>
              </a:defRPr>
            </a:lvl1pPr>
          </a:lstStyle>
          <a:p>
            <a:r>
              <a:t>© Guavus, Inc. All rights reserved.</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gue Slide – Option 1">
    <p:spTree>
      <p:nvGrpSpPr>
        <p:cNvPr id="1" name=""/>
        <p:cNvGrpSpPr/>
        <p:nvPr/>
      </p:nvGrpSpPr>
      <p:grpSpPr>
        <a:xfrm>
          <a:off x="0" y="0"/>
          <a:ext cx="0" cy="0"/>
          <a:chOff x="0" y="0"/>
          <a:chExt cx="0" cy="0"/>
        </a:xfrm>
      </p:grpSpPr>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8" name="Rectangle 2"/>
          <p:cNvSpPr/>
          <p:nvPr/>
        </p:nvSpPr>
        <p:spPr>
          <a:xfrm>
            <a:off x="0" y="0"/>
            <a:ext cx="9144000" cy="5143500"/>
          </a:xfrm>
          <a:prstGeom prst="rect">
            <a:avLst/>
          </a:prstGeom>
          <a:gradFill>
            <a:gsLst>
              <a:gs pos="0">
                <a:schemeClr val="accent4"/>
              </a:gs>
              <a:gs pos="44000">
                <a:srgbClr val="1557BF"/>
              </a:gs>
              <a:gs pos="100000">
                <a:srgbClr val="192755"/>
              </a:gs>
            </a:gsLst>
            <a:lin ang="5400000"/>
          </a:gradFill>
          <a:ln w="12700">
            <a:miter lim="400000"/>
          </a:ln>
        </p:spPr>
        <p:txBody>
          <a:bodyPr lIns="45719" rIns="45719" anchor="ctr"/>
          <a:lstStyle/>
          <a:p>
            <a:pPr algn="ctr">
              <a:defRPr sz="1200">
                <a:solidFill>
                  <a:srgbClr val="FFFFFF"/>
                </a:solidFill>
              </a:defRPr>
            </a:pPr>
            <a:endParaRPr/>
          </a:p>
        </p:txBody>
      </p:sp>
      <p:pic>
        <p:nvPicPr>
          <p:cNvPr id="139" name="Picture 11" descr="Picture 11"/>
          <p:cNvPicPr>
            <a:picLocks noChangeAspect="1"/>
          </p:cNvPicPr>
          <p:nvPr/>
        </p:nvPicPr>
        <p:blipFill>
          <a:blip r:embed="rId2">
            <a:alphaModFix amt="31000"/>
          </a:blip>
          <a:srcRect l="7185" t="8408" r="514" b="6931"/>
          <a:stretch>
            <a:fillRect/>
          </a:stretch>
        </p:blipFill>
        <p:spPr>
          <a:xfrm flipH="1">
            <a:off x="-1" y="0"/>
            <a:ext cx="9144001" cy="5143500"/>
          </a:xfrm>
          <a:prstGeom prst="rect">
            <a:avLst/>
          </a:prstGeom>
          <a:ln w="12700">
            <a:miter lim="400000"/>
          </a:ln>
        </p:spPr>
      </p:pic>
      <p:sp>
        <p:nvSpPr>
          <p:cNvPr id="140" name="Title Text"/>
          <p:cNvSpPr txBox="1">
            <a:spLocks noGrp="1"/>
          </p:cNvSpPr>
          <p:nvPr>
            <p:ph type="title"/>
          </p:nvPr>
        </p:nvSpPr>
        <p:spPr>
          <a:xfrm>
            <a:off x="458503" y="2366042"/>
            <a:ext cx="7764217" cy="619814"/>
          </a:xfrm>
          <a:prstGeom prst="rect">
            <a:avLst/>
          </a:prstGeom>
        </p:spPr>
        <p:txBody>
          <a:bodyPr/>
          <a:lstStyle>
            <a:lvl1pPr>
              <a:defRPr sz="3200" b="1">
                <a:solidFill>
                  <a:srgbClr val="FFFFFF"/>
                </a:solidFill>
              </a:defRPr>
            </a:lvl1pPr>
          </a:lstStyle>
          <a:p>
            <a:r>
              <a:t>Title Text</a:t>
            </a:r>
          </a:p>
        </p:txBody>
      </p:sp>
      <p:sp>
        <p:nvSpPr>
          <p:cNvPr id="141" name="Espace réservé du numéro de diapositive 5"/>
          <p:cNvSpPr txBox="1"/>
          <p:nvPr/>
        </p:nvSpPr>
        <p:spPr>
          <a:xfrm>
            <a:off x="8230868" y="4884243"/>
            <a:ext cx="785814" cy="177433"/>
          </a:xfrm>
          <a:prstGeom prst="rect">
            <a:avLst/>
          </a:prstGeom>
          <a:ln w="12700">
            <a:miter lim="400000"/>
          </a:ln>
        </p:spPr>
        <p:txBody>
          <a:bodyPr lIns="45719" rIns="45719" anchor="ctr">
            <a:spAutoFit/>
          </a:bodyPr>
          <a:lstStyle/>
          <a:p>
            <a:pPr algn="r">
              <a:defRPr sz="700">
                <a:solidFill>
                  <a:srgbClr val="FFFFFF"/>
                </a:solidFill>
                <a:latin typeface="Arial"/>
                <a:ea typeface="Arial"/>
                <a:cs typeface="Arial"/>
                <a:sym typeface="Arial"/>
              </a:defRPr>
            </a:pPr>
            <a:endParaRPr/>
          </a:p>
        </p:txBody>
      </p:sp>
      <p:sp>
        <p:nvSpPr>
          <p:cNvPr id="142" name="ZoneTexte 11"/>
          <p:cNvSpPr txBox="1"/>
          <p:nvPr/>
        </p:nvSpPr>
        <p:spPr>
          <a:xfrm>
            <a:off x="3708400" y="4898388"/>
            <a:ext cx="1727200" cy="165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600" spc="300">
                <a:solidFill>
                  <a:srgbClr val="FFFFFF"/>
                </a:solidFill>
                <a:latin typeface="Arial"/>
                <a:ea typeface="Arial"/>
                <a:cs typeface="Arial"/>
                <a:sym typeface="Arial"/>
              </a:defRPr>
            </a:lvl1pPr>
          </a:lstStyle>
          <a:p>
            <a:r>
              <a:t>CONFIDENTIAL</a:t>
            </a:r>
          </a:p>
        </p:txBody>
      </p:sp>
      <p:sp>
        <p:nvSpPr>
          <p:cNvPr id="143" name="Straight Connector 15"/>
          <p:cNvSpPr/>
          <p:nvPr/>
        </p:nvSpPr>
        <p:spPr>
          <a:xfrm>
            <a:off x="201497" y="4813339"/>
            <a:ext cx="8741007" cy="1"/>
          </a:xfrm>
          <a:prstGeom prst="line">
            <a:avLst/>
          </a:prstGeom>
          <a:ln>
            <a:solidFill>
              <a:srgbClr val="FFFFFF">
                <a:alpha val="44000"/>
              </a:srgbClr>
            </a:solidFill>
          </a:ln>
        </p:spPr>
        <p:txBody>
          <a:bodyPr lIns="45719" rIns="45719"/>
          <a:lstStyle/>
          <a:p>
            <a:endParaRPr/>
          </a:p>
        </p:txBody>
      </p:sp>
      <p:pic>
        <p:nvPicPr>
          <p:cNvPr id="144" name="Picture 12" descr="Picture 12"/>
          <p:cNvPicPr>
            <a:picLocks noChangeAspect="1"/>
          </p:cNvPicPr>
          <p:nvPr/>
        </p:nvPicPr>
        <p:blipFill>
          <a:blip r:embed="rId3"/>
          <a:stretch>
            <a:fillRect/>
          </a:stretch>
        </p:blipFill>
        <p:spPr>
          <a:xfrm>
            <a:off x="160397" y="4857793"/>
            <a:ext cx="725428" cy="267010"/>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gue Slide – Option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420092D-0020-6541-8C93-1CA775D545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14" y="0"/>
            <a:ext cx="9260114" cy="5196114"/>
          </a:xfrm>
          <a:prstGeom prst="rect">
            <a:avLst/>
          </a:prstGeom>
        </p:spPr>
      </p:pic>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4" name="Title Text"/>
          <p:cNvSpPr txBox="1">
            <a:spLocks noGrp="1"/>
          </p:cNvSpPr>
          <p:nvPr>
            <p:ph type="title"/>
          </p:nvPr>
        </p:nvSpPr>
        <p:spPr>
          <a:xfrm>
            <a:off x="458503" y="2366042"/>
            <a:ext cx="7764217" cy="619814"/>
          </a:xfrm>
          <a:prstGeom prst="rect">
            <a:avLst/>
          </a:prstGeom>
        </p:spPr>
        <p:txBody>
          <a:bodyPr/>
          <a:lstStyle>
            <a:lvl1pPr>
              <a:defRPr sz="3200" b="1">
                <a:solidFill>
                  <a:srgbClr val="FFFFFF"/>
                </a:solidFill>
              </a:defRPr>
            </a:lvl1pPr>
          </a:lstStyle>
          <a:p>
            <a:r>
              <a:t>Title Text</a:t>
            </a:r>
          </a:p>
        </p:txBody>
      </p:sp>
      <p:sp>
        <p:nvSpPr>
          <p:cNvPr id="155" name="Espace réservé du numéro de diapositive 5"/>
          <p:cNvSpPr txBox="1"/>
          <p:nvPr/>
        </p:nvSpPr>
        <p:spPr>
          <a:xfrm>
            <a:off x="8230868" y="4884243"/>
            <a:ext cx="785814" cy="177433"/>
          </a:xfrm>
          <a:prstGeom prst="rect">
            <a:avLst/>
          </a:prstGeom>
          <a:ln w="12700">
            <a:miter lim="400000"/>
          </a:ln>
        </p:spPr>
        <p:txBody>
          <a:bodyPr lIns="45719" rIns="45719" anchor="ctr">
            <a:spAutoFit/>
          </a:bodyPr>
          <a:lstStyle/>
          <a:p>
            <a:pPr algn="r">
              <a:defRPr sz="700">
                <a:solidFill>
                  <a:srgbClr val="FFFFFF"/>
                </a:solidFill>
                <a:latin typeface="Arial"/>
                <a:ea typeface="Arial"/>
                <a:cs typeface="Arial"/>
                <a:sym typeface="Arial"/>
              </a:defRPr>
            </a:pPr>
            <a:endParaRPr/>
          </a:p>
        </p:txBody>
      </p:sp>
      <p:sp>
        <p:nvSpPr>
          <p:cNvPr id="156" name="ZoneTexte 11"/>
          <p:cNvSpPr txBox="1"/>
          <p:nvPr/>
        </p:nvSpPr>
        <p:spPr>
          <a:xfrm>
            <a:off x="3708400" y="4898388"/>
            <a:ext cx="1727200" cy="165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600" spc="300">
                <a:solidFill>
                  <a:srgbClr val="FFFFFF"/>
                </a:solidFill>
                <a:latin typeface="Arial"/>
                <a:ea typeface="Arial"/>
                <a:cs typeface="Arial"/>
                <a:sym typeface="Arial"/>
              </a:defRPr>
            </a:lvl1pPr>
          </a:lstStyle>
          <a:p>
            <a:r>
              <a:t>CONFIDENTIAL</a:t>
            </a:r>
          </a:p>
        </p:txBody>
      </p:sp>
      <p:sp>
        <p:nvSpPr>
          <p:cNvPr id="157" name="Straight Connector 15"/>
          <p:cNvSpPr/>
          <p:nvPr/>
        </p:nvSpPr>
        <p:spPr>
          <a:xfrm>
            <a:off x="201497" y="4813339"/>
            <a:ext cx="8741007" cy="1"/>
          </a:xfrm>
          <a:prstGeom prst="line">
            <a:avLst/>
          </a:prstGeom>
          <a:ln>
            <a:solidFill>
              <a:srgbClr val="FFFFFF">
                <a:alpha val="44000"/>
              </a:srgbClr>
            </a:solidFill>
          </a:ln>
        </p:spPr>
        <p:txBody>
          <a:bodyPr lIns="45719" rIns="45719"/>
          <a:lstStyle/>
          <a:p>
            <a:endParaRPr/>
          </a:p>
        </p:txBody>
      </p:sp>
      <p:pic>
        <p:nvPicPr>
          <p:cNvPr id="158" name="Picture 10" descr="Picture 10"/>
          <p:cNvPicPr>
            <a:picLocks noChangeAspect="1"/>
          </p:cNvPicPr>
          <p:nvPr/>
        </p:nvPicPr>
        <p:blipFill>
          <a:blip r:embed="rId3"/>
          <a:stretch>
            <a:fillRect/>
          </a:stretch>
        </p:blipFill>
        <p:spPr>
          <a:xfrm>
            <a:off x="160397" y="4857793"/>
            <a:ext cx="725428" cy="267010"/>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813658" y="4884243"/>
            <a:ext cx="203025" cy="177433"/>
          </a:xfrm>
          <a:prstGeom prst="rect">
            <a:avLst/>
          </a:prstGeom>
          <a:ln w="12700">
            <a:miter lim="400000"/>
          </a:ln>
        </p:spPr>
        <p:txBody>
          <a:bodyPr wrap="none" lIns="45719" rIns="45719" anchor="ctr">
            <a:spAutoFit/>
          </a:bodyPr>
          <a:lstStyle>
            <a:lvl1pPr algn="r">
              <a:defRPr sz="700">
                <a:solidFill>
                  <a:srgbClr val="A6A6A6"/>
                </a:solidFill>
                <a:latin typeface="Arial"/>
                <a:ea typeface="Arial"/>
                <a:cs typeface="Arial"/>
                <a:sym typeface="Arial"/>
              </a:defRPr>
            </a:lvl1pPr>
          </a:lstStyle>
          <a:p>
            <a:fld id="{86CB4B4D-7CA3-9044-876B-883B54F8677D}" type="slidenum">
              <a:t>‹#›</a:t>
            </a:fld>
            <a:endParaRPr/>
          </a:p>
        </p:txBody>
      </p:sp>
      <p:sp>
        <p:nvSpPr>
          <p:cNvPr id="3" name="ZoneTexte 11"/>
          <p:cNvSpPr txBox="1"/>
          <p:nvPr/>
        </p:nvSpPr>
        <p:spPr>
          <a:xfrm>
            <a:off x="3708400" y="4898388"/>
            <a:ext cx="1727200" cy="165148"/>
          </a:xfrm>
          <a:prstGeom prst="rect">
            <a:avLst/>
          </a:prstGeom>
          <a:solidFill>
            <a:srgbClr val="FFFFFF">
              <a:alpha val="5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600" spc="300">
                <a:solidFill>
                  <a:srgbClr val="A6A6A6"/>
                </a:solidFill>
                <a:latin typeface="Arial"/>
                <a:ea typeface="Arial"/>
                <a:cs typeface="Arial"/>
                <a:sym typeface="Arial"/>
              </a:defRPr>
            </a:lvl1pPr>
          </a:lstStyle>
          <a:p>
            <a:r>
              <a:t>CONFIDENTIAL</a:t>
            </a:r>
          </a:p>
        </p:txBody>
      </p:sp>
      <p:sp>
        <p:nvSpPr>
          <p:cNvPr id="4" name="Straight Connector 4"/>
          <p:cNvSpPr/>
          <p:nvPr/>
        </p:nvSpPr>
        <p:spPr>
          <a:xfrm>
            <a:off x="201497" y="4813339"/>
            <a:ext cx="8741007" cy="1"/>
          </a:xfrm>
          <a:prstGeom prst="line">
            <a:avLst/>
          </a:prstGeom>
          <a:ln>
            <a:solidFill>
              <a:srgbClr val="D9D9D9">
                <a:alpha val="44000"/>
              </a:srgbClr>
            </a:solidFill>
          </a:ln>
        </p:spPr>
        <p:txBody>
          <a:bodyPr lIns="45719" rIns="45719"/>
          <a:lstStyle/>
          <a:p>
            <a:endParaRPr/>
          </a:p>
        </p:txBody>
      </p:sp>
      <p:pic>
        <p:nvPicPr>
          <p:cNvPr id="5" name="Picture 8" descr="Picture 8"/>
          <p:cNvPicPr>
            <a:picLocks noChangeAspect="1"/>
          </p:cNvPicPr>
          <p:nvPr/>
        </p:nvPicPr>
        <p:blipFill>
          <a:blip r:embed="rId15"/>
          <a:stretch>
            <a:fillRect/>
          </a:stretch>
        </p:blipFill>
        <p:spPr>
          <a:xfrm>
            <a:off x="165025" y="4857658"/>
            <a:ext cx="721034" cy="265392"/>
          </a:xfrm>
          <a:prstGeom prst="rect">
            <a:avLst/>
          </a:prstGeom>
          <a:ln w="12700">
            <a:miter lim="400000"/>
          </a:ln>
        </p:spPr>
      </p:pic>
      <p:sp>
        <p:nvSpPr>
          <p:cNvPr id="6" name="Title Text"/>
          <p:cNvSpPr txBox="1">
            <a:spLocks noGrp="1"/>
          </p:cNvSpPr>
          <p:nvPr>
            <p:ph type="title"/>
          </p:nvPr>
        </p:nvSpPr>
        <p:spPr>
          <a:xfrm>
            <a:off x="266700" y="64275"/>
            <a:ext cx="8674100" cy="72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7" name="Body Level One…"/>
          <p:cNvSpPr txBox="1">
            <a:spLocks noGrp="1"/>
          </p:cNvSpPr>
          <p:nvPr>
            <p:ph type="body" idx="1"/>
          </p:nvPr>
        </p:nvSpPr>
        <p:spPr>
          <a:xfrm>
            <a:off x="272667" y="978174"/>
            <a:ext cx="8525893" cy="3530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ransition spd="med"/>
  <p:txStyles>
    <p:titleStyle>
      <a:lvl1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1pPr>
      <a:lvl2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2pPr>
      <a:lvl3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3pPr>
      <a:lvl4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4pPr>
      <a:lvl5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5pPr>
      <a:lvl6pPr marL="0" marR="0" indent="4572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6pPr>
      <a:lvl7pPr marL="0" marR="0" indent="9144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7pPr>
      <a:lvl8pPr marL="0" marR="0" indent="13716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8pPr>
      <a:lvl9pPr marL="0" marR="0" indent="18288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9pPr>
    </p:titleStyle>
    <p:bodyStyle>
      <a:lvl1pPr marL="463550" marR="0" indent="-285750" algn="l" defTabSz="457200" rtl="0" latinLnBrk="0">
        <a:lnSpc>
          <a:spcPct val="100000"/>
        </a:lnSpc>
        <a:spcBef>
          <a:spcPts val="600"/>
        </a:spcBef>
        <a:spcAft>
          <a:spcPts val="0"/>
        </a:spcAft>
        <a:buClr>
          <a:schemeClr val="accent4"/>
        </a:buClr>
        <a:buSzPct val="15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1pPr>
      <a:lvl2pPr marL="703580" marR="0" indent="-233680"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2pPr>
      <a:lvl3pPr marL="984779" marR="0" indent="-268817"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3pPr>
      <a:lvl4pPr marL="1478280" marR="0" indent="-271780"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4pPr>
      <a:lvl5pPr marL="2006601" marR="0" indent="-346076"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5pPr>
      <a:lvl6pPr marL="2468879" marR="0" indent="-182879"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6pPr>
      <a:lvl7pPr marL="2926079" marR="0" indent="-182879"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7pPr>
      <a:lvl8pPr marL="3383279" marR="0" indent="-182879"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8pPr>
      <a:lvl9pPr marL="3840479" marR="0" indent="-182879"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9pPr>
    </p:bodyStyle>
    <p:otherStyle>
      <a:lvl1pPr marL="0" marR="0" indent="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B645DD-8D6B-4E4D-86C4-C2ADA0CC889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F848DDC-2326-0D44-95F9-DBAC5B110F0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B1D110-5876-144D-81E7-C8555FA6BD6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160EA64-D806-43AC-9DF2-F8C432F32B4C}" type="datetimeFigureOut">
              <a:rPr lang="en-US" smtClean="0"/>
              <a:t>6/9/21</a:t>
            </a:fld>
            <a:endParaRPr lang="en-US" dirty="0"/>
          </a:p>
        </p:txBody>
      </p:sp>
      <p:sp>
        <p:nvSpPr>
          <p:cNvPr id="5" name="Footer Placeholder 4">
            <a:extLst>
              <a:ext uri="{FF2B5EF4-FFF2-40B4-BE49-F238E27FC236}">
                <a16:creationId xmlns:a16="http://schemas.microsoft.com/office/drawing/2014/main" id="{821FB6DB-9BAA-7E4C-BDD2-0AC32CC6786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0D0AD92-4488-1842-AE3F-F5B893A5A85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142213667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0.png"/><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linkedin.com/in/rasmiranjan-nayak-10b61824/" TargetMode="External"/><Relationship Id="rId2" Type="http://schemas.openxmlformats.org/officeDocument/2006/relationships/hyperlink" Target="https://twitter.com/RushmeNayak"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BFBFBF"/>
            </a:gs>
          </a:gsLst>
          <a:lin ang="0" scaled="0"/>
        </a:gradFill>
        <a:effectLst/>
      </p:bgPr>
    </p:bg>
    <p:spTree>
      <p:nvGrpSpPr>
        <p:cNvPr id="1" name=""/>
        <p:cNvGrpSpPr/>
        <p:nvPr/>
      </p:nvGrpSpPr>
      <p:grpSpPr>
        <a:xfrm>
          <a:off x="0" y="0"/>
          <a:ext cx="0" cy="0"/>
          <a:chOff x="0" y="0"/>
          <a:chExt cx="0" cy="0"/>
        </a:xfrm>
      </p:grpSpPr>
      <p:sp>
        <p:nvSpPr>
          <p:cNvPr id="225" name="Espace réservé du numéro de diapositive 5"/>
          <p:cNvSpPr txBox="1">
            <a:spLocks noGrp="1"/>
          </p:cNvSpPr>
          <p:nvPr>
            <p:ph type="sldNum" sz="quarter" idx="2"/>
          </p:nvPr>
        </p:nvSpPr>
        <p:spPr>
          <a:xfrm>
            <a:off x="8863100" y="4884243"/>
            <a:ext cx="153583" cy="1774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226" name="Title 1"/>
          <p:cNvSpPr txBox="1"/>
          <p:nvPr/>
        </p:nvSpPr>
        <p:spPr>
          <a:xfrm>
            <a:off x="556518" y="2635316"/>
            <a:ext cx="4540776" cy="319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a:lnSpc>
                <a:spcPct val="90000"/>
              </a:lnSpc>
              <a:defRPr sz="1600">
                <a:solidFill>
                  <a:srgbClr val="FFFFFF"/>
                </a:solidFill>
              </a:defRPr>
            </a:pPr>
            <a:endParaRPr lang="en-US" dirty="0"/>
          </a:p>
          <a:p>
            <a:pPr>
              <a:lnSpc>
                <a:spcPct val="90000"/>
              </a:lnSpc>
              <a:defRPr sz="1600">
                <a:solidFill>
                  <a:srgbClr val="FFFFFF"/>
                </a:solidFill>
              </a:defRPr>
            </a:pPr>
            <a:endParaRPr lang="en-IN" dirty="0"/>
          </a:p>
          <a:p>
            <a:pPr>
              <a:lnSpc>
                <a:spcPct val="90000"/>
              </a:lnSpc>
              <a:defRPr sz="1600">
                <a:solidFill>
                  <a:srgbClr val="FFFFFF"/>
                </a:solidFill>
              </a:defRPr>
            </a:pPr>
            <a:endParaRPr lang="en-IN" dirty="0"/>
          </a:p>
          <a:p>
            <a:pPr>
              <a:lnSpc>
                <a:spcPct val="90000"/>
              </a:lnSpc>
              <a:defRPr sz="1600">
                <a:solidFill>
                  <a:srgbClr val="FFFFFF"/>
                </a:solidFill>
              </a:defRPr>
            </a:pPr>
            <a:endParaRPr lang="en-IN" dirty="0"/>
          </a:p>
          <a:p>
            <a:pPr>
              <a:lnSpc>
                <a:spcPct val="90000"/>
              </a:lnSpc>
              <a:defRPr sz="1600">
                <a:solidFill>
                  <a:srgbClr val="FFFFFF"/>
                </a:solidFill>
              </a:defRPr>
            </a:pPr>
            <a:endParaRPr lang="en-IN" dirty="0"/>
          </a:p>
          <a:p>
            <a:pPr>
              <a:lnSpc>
                <a:spcPct val="90000"/>
              </a:lnSpc>
              <a:defRPr sz="1600">
                <a:solidFill>
                  <a:srgbClr val="FFFFFF"/>
                </a:solidFill>
              </a:defRPr>
            </a:pPr>
            <a:endParaRPr dirty="0"/>
          </a:p>
          <a:p>
            <a:pPr>
              <a:lnSpc>
                <a:spcPct val="90000"/>
              </a:lnSpc>
              <a:defRPr sz="1400">
                <a:solidFill>
                  <a:srgbClr val="FFFFFF"/>
                </a:solidFill>
              </a:defRPr>
            </a:pPr>
            <a:endParaRPr sz="3200" b="1" dirty="0"/>
          </a:p>
          <a:p>
            <a:pPr>
              <a:lnSpc>
                <a:spcPct val="90000"/>
              </a:lnSpc>
              <a:defRPr sz="1200">
                <a:solidFill>
                  <a:srgbClr val="FFFFFF"/>
                </a:solidFill>
              </a:defRPr>
            </a:pPr>
            <a:endParaRPr sz="3200" b="1" dirty="0"/>
          </a:p>
          <a:p>
            <a:pPr>
              <a:lnSpc>
                <a:spcPct val="90000"/>
              </a:lnSpc>
              <a:defRPr sz="1200">
                <a:solidFill>
                  <a:srgbClr val="FFFFFF"/>
                </a:solidFill>
              </a:defRPr>
            </a:pPr>
            <a:endParaRPr sz="3200" b="1" dirty="0"/>
          </a:p>
          <a:p>
            <a:pPr>
              <a:lnSpc>
                <a:spcPct val="90000"/>
              </a:lnSpc>
              <a:defRPr sz="1200">
                <a:solidFill>
                  <a:srgbClr val="FFFFFF"/>
                </a:solidFill>
              </a:defRPr>
            </a:pPr>
            <a:endParaRPr sz="3200" b="1" dirty="0"/>
          </a:p>
        </p:txBody>
      </p:sp>
      <p:sp>
        <p:nvSpPr>
          <p:cNvPr id="227" name="Title 1"/>
          <p:cNvSpPr txBox="1">
            <a:spLocks noGrp="1"/>
          </p:cNvSpPr>
          <p:nvPr>
            <p:ph type="title"/>
          </p:nvPr>
        </p:nvSpPr>
        <p:spPr>
          <a:xfrm>
            <a:off x="509819" y="3467099"/>
            <a:ext cx="7764217" cy="619814"/>
          </a:xfrm>
          <a:prstGeom prst="rect">
            <a:avLst/>
          </a:prstGeom>
        </p:spPr>
        <p:txBody>
          <a:bodyPr/>
          <a:lstStyle/>
          <a:p>
            <a:pPr>
              <a:defRPr b="0"/>
            </a:pPr>
            <a:r>
              <a:rPr lang="en-US" b="1" dirty="0">
                <a:solidFill>
                  <a:schemeClr val="accent1"/>
                </a:solidFill>
              </a:rPr>
              <a:t>Understanding </a:t>
            </a:r>
            <a:r>
              <a:rPr b="1" dirty="0">
                <a:solidFill>
                  <a:schemeClr val="accent1"/>
                </a:solidFill>
              </a:rPr>
              <a:t>Design System</a:t>
            </a:r>
          </a:p>
        </p:txBody>
      </p:sp>
      <p:sp>
        <p:nvSpPr>
          <p:cNvPr id="2" name="TextBox 1">
            <a:extLst>
              <a:ext uri="{FF2B5EF4-FFF2-40B4-BE49-F238E27FC236}">
                <a16:creationId xmlns:a16="http://schemas.microsoft.com/office/drawing/2014/main" id="{396EBA9C-5E11-294F-95A8-AFA0A3FCA457}"/>
              </a:ext>
            </a:extLst>
          </p:cNvPr>
          <p:cNvSpPr txBox="1"/>
          <p:nvPr/>
        </p:nvSpPr>
        <p:spPr>
          <a:xfrm>
            <a:off x="556519" y="4032976"/>
            <a:ext cx="280493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chemeClr val="bg1"/>
                </a:solidFill>
                <a:effectLst/>
                <a:uFillTx/>
                <a:latin typeface="+mj-lt"/>
                <a:ea typeface="+mj-ea"/>
                <a:cs typeface="+mj-cs"/>
                <a:sym typeface="Century Gothic"/>
              </a:rPr>
              <a:t>By Rasmiranjan Nayak</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2291-7E25-6244-A5C5-42DC969DEE33}"/>
              </a:ext>
            </a:extLst>
          </p:cNvPr>
          <p:cNvSpPr>
            <a:spLocks noGrp="1"/>
          </p:cNvSpPr>
          <p:nvPr>
            <p:ph type="title"/>
          </p:nvPr>
        </p:nvSpPr>
        <p:spPr>
          <a:xfrm>
            <a:off x="266700" y="64275"/>
            <a:ext cx="8674100" cy="724830"/>
          </a:xfrm>
        </p:spPr>
        <p:txBody>
          <a:bodyPr/>
          <a:lstStyle/>
          <a:p>
            <a:r>
              <a:rPr lang="en-US" b="1" dirty="0"/>
              <a:t>Design</a:t>
            </a:r>
            <a:r>
              <a:rPr lang="en-US" dirty="0"/>
              <a:t> </a:t>
            </a:r>
            <a:r>
              <a:rPr lang="en-US" b="1" dirty="0"/>
              <a:t>Elements</a:t>
            </a:r>
          </a:p>
        </p:txBody>
      </p:sp>
      <p:pic>
        <p:nvPicPr>
          <p:cNvPr id="7" name="Picture 6">
            <a:extLst>
              <a:ext uri="{FF2B5EF4-FFF2-40B4-BE49-F238E27FC236}">
                <a16:creationId xmlns:a16="http://schemas.microsoft.com/office/drawing/2014/main" id="{4D31DAAC-6779-8345-A016-E8A68A90E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24" y="845472"/>
            <a:ext cx="1302202" cy="1302202"/>
          </a:xfrm>
          <a:prstGeom prst="rect">
            <a:avLst/>
          </a:prstGeom>
        </p:spPr>
      </p:pic>
      <p:pic>
        <p:nvPicPr>
          <p:cNvPr id="9" name="Picture 8">
            <a:extLst>
              <a:ext uri="{FF2B5EF4-FFF2-40B4-BE49-F238E27FC236}">
                <a16:creationId xmlns:a16="http://schemas.microsoft.com/office/drawing/2014/main" id="{F18EFADE-6D5B-494C-8255-B7AD6F498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5753" y="845472"/>
            <a:ext cx="1302202" cy="1302202"/>
          </a:xfrm>
          <a:prstGeom prst="rect">
            <a:avLst/>
          </a:prstGeom>
        </p:spPr>
      </p:pic>
      <p:pic>
        <p:nvPicPr>
          <p:cNvPr id="11" name="Picture 10">
            <a:extLst>
              <a:ext uri="{FF2B5EF4-FFF2-40B4-BE49-F238E27FC236}">
                <a16:creationId xmlns:a16="http://schemas.microsoft.com/office/drawing/2014/main" id="{FF32D562-3A9E-1144-AC11-00C9A1E76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530" y="2181443"/>
            <a:ext cx="1245990" cy="1245990"/>
          </a:xfrm>
          <a:prstGeom prst="rect">
            <a:avLst/>
          </a:prstGeom>
        </p:spPr>
      </p:pic>
      <p:pic>
        <p:nvPicPr>
          <p:cNvPr id="13" name="Picture 12">
            <a:extLst>
              <a:ext uri="{FF2B5EF4-FFF2-40B4-BE49-F238E27FC236}">
                <a16:creationId xmlns:a16="http://schemas.microsoft.com/office/drawing/2014/main" id="{B039B14C-795B-3B4F-BF87-80F5BE6EBC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1965" y="2220729"/>
            <a:ext cx="1245990" cy="1245990"/>
          </a:xfrm>
          <a:prstGeom prst="rect">
            <a:avLst/>
          </a:prstGeom>
        </p:spPr>
      </p:pic>
      <p:pic>
        <p:nvPicPr>
          <p:cNvPr id="15" name="Picture 14">
            <a:extLst>
              <a:ext uri="{FF2B5EF4-FFF2-40B4-BE49-F238E27FC236}">
                <a16:creationId xmlns:a16="http://schemas.microsoft.com/office/drawing/2014/main" id="{B3EC4C2E-1777-EE4E-B1BA-F87FEFDF14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897" y="3571268"/>
            <a:ext cx="1239440" cy="1239440"/>
          </a:xfrm>
          <a:prstGeom prst="rect">
            <a:avLst/>
          </a:prstGeom>
        </p:spPr>
      </p:pic>
      <p:sp>
        <p:nvSpPr>
          <p:cNvPr id="16" name="Rectangle 15">
            <a:extLst>
              <a:ext uri="{FF2B5EF4-FFF2-40B4-BE49-F238E27FC236}">
                <a16:creationId xmlns:a16="http://schemas.microsoft.com/office/drawing/2014/main" id="{741911C9-098A-0149-AF2B-780A428788A9}"/>
              </a:ext>
            </a:extLst>
          </p:cNvPr>
          <p:cNvSpPr/>
          <p:nvPr/>
        </p:nvSpPr>
        <p:spPr>
          <a:xfrm>
            <a:off x="1938085" y="1370306"/>
            <a:ext cx="966931" cy="400110"/>
          </a:xfrm>
          <a:prstGeom prst="rect">
            <a:avLst/>
          </a:prstGeom>
        </p:spPr>
        <p:txBody>
          <a:bodyPr wrap="none">
            <a:spAutoFit/>
          </a:bodyPr>
          <a:lstStyle/>
          <a:p>
            <a:r>
              <a:rPr lang="en-US" sz="2000" b="1" dirty="0"/>
              <a:t>Colors</a:t>
            </a:r>
          </a:p>
        </p:txBody>
      </p:sp>
      <p:sp>
        <p:nvSpPr>
          <p:cNvPr id="17" name="Rectangle 16">
            <a:extLst>
              <a:ext uri="{FF2B5EF4-FFF2-40B4-BE49-F238E27FC236}">
                <a16:creationId xmlns:a16="http://schemas.microsoft.com/office/drawing/2014/main" id="{FC903080-B229-3D43-BAEB-8F594E8A028B}"/>
              </a:ext>
            </a:extLst>
          </p:cNvPr>
          <p:cNvSpPr/>
          <p:nvPr/>
        </p:nvSpPr>
        <p:spPr>
          <a:xfrm>
            <a:off x="4947955" y="1316277"/>
            <a:ext cx="1974794" cy="400110"/>
          </a:xfrm>
          <a:prstGeom prst="rect">
            <a:avLst/>
          </a:prstGeom>
        </p:spPr>
        <p:txBody>
          <a:bodyPr wrap="square">
            <a:spAutoFit/>
          </a:bodyPr>
          <a:lstStyle/>
          <a:p>
            <a:r>
              <a:rPr lang="en-US" sz="2000" b="1" dirty="0"/>
              <a:t>Typography</a:t>
            </a:r>
          </a:p>
        </p:txBody>
      </p:sp>
      <p:sp>
        <p:nvSpPr>
          <p:cNvPr id="18" name="Rectangle 17">
            <a:extLst>
              <a:ext uri="{FF2B5EF4-FFF2-40B4-BE49-F238E27FC236}">
                <a16:creationId xmlns:a16="http://schemas.microsoft.com/office/drawing/2014/main" id="{087EBC21-89E5-CD40-B252-16B43DAEF01C}"/>
              </a:ext>
            </a:extLst>
          </p:cNvPr>
          <p:cNvSpPr/>
          <p:nvPr/>
        </p:nvSpPr>
        <p:spPr>
          <a:xfrm>
            <a:off x="1869520" y="2589957"/>
            <a:ext cx="1239440" cy="400110"/>
          </a:xfrm>
          <a:prstGeom prst="rect">
            <a:avLst/>
          </a:prstGeom>
        </p:spPr>
        <p:txBody>
          <a:bodyPr wrap="square">
            <a:spAutoFit/>
          </a:bodyPr>
          <a:lstStyle/>
          <a:p>
            <a:r>
              <a:rPr lang="en-US" sz="2000" b="1" dirty="0"/>
              <a:t>Icons</a:t>
            </a:r>
          </a:p>
        </p:txBody>
      </p:sp>
      <p:sp>
        <p:nvSpPr>
          <p:cNvPr id="19" name="Rectangle 18">
            <a:extLst>
              <a:ext uri="{FF2B5EF4-FFF2-40B4-BE49-F238E27FC236}">
                <a16:creationId xmlns:a16="http://schemas.microsoft.com/office/drawing/2014/main" id="{FD3AA82E-F31E-6F43-82A7-A92B924ED7FA}"/>
              </a:ext>
            </a:extLst>
          </p:cNvPr>
          <p:cNvSpPr/>
          <p:nvPr/>
        </p:nvSpPr>
        <p:spPr>
          <a:xfrm>
            <a:off x="5049950" y="2643669"/>
            <a:ext cx="2652525" cy="400110"/>
          </a:xfrm>
          <a:prstGeom prst="rect">
            <a:avLst/>
          </a:prstGeom>
        </p:spPr>
        <p:txBody>
          <a:bodyPr wrap="square">
            <a:spAutoFit/>
          </a:bodyPr>
          <a:lstStyle/>
          <a:p>
            <a:r>
              <a:rPr lang="en-US" sz="2000" b="1" dirty="0"/>
              <a:t>Spacing</a:t>
            </a:r>
          </a:p>
        </p:txBody>
      </p:sp>
      <p:sp>
        <p:nvSpPr>
          <p:cNvPr id="20" name="Rectangle 19">
            <a:extLst>
              <a:ext uri="{FF2B5EF4-FFF2-40B4-BE49-F238E27FC236}">
                <a16:creationId xmlns:a16="http://schemas.microsoft.com/office/drawing/2014/main" id="{F6A7B30C-A1D3-7741-929C-7FA4F03E8529}"/>
              </a:ext>
            </a:extLst>
          </p:cNvPr>
          <p:cNvSpPr/>
          <p:nvPr/>
        </p:nvSpPr>
        <p:spPr>
          <a:xfrm>
            <a:off x="3636377" y="3975661"/>
            <a:ext cx="1311578" cy="400110"/>
          </a:xfrm>
          <a:prstGeom prst="rect">
            <a:avLst/>
          </a:prstGeom>
        </p:spPr>
        <p:txBody>
          <a:bodyPr wrap="none">
            <a:spAutoFit/>
          </a:bodyPr>
          <a:lstStyle/>
          <a:p>
            <a:r>
              <a:rPr lang="en-US" sz="2000" b="1" dirty="0"/>
              <a:t>Elevation</a:t>
            </a:r>
          </a:p>
        </p:txBody>
      </p:sp>
    </p:spTree>
    <p:extLst>
      <p:ext uri="{BB962C8B-B14F-4D97-AF65-F5344CB8AC3E}">
        <p14:creationId xmlns:p14="http://schemas.microsoft.com/office/powerpoint/2010/main" val="31005032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1DDF-03E3-2246-B805-BAE039E06D8F}"/>
              </a:ext>
            </a:extLst>
          </p:cNvPr>
          <p:cNvSpPr>
            <a:spLocks noGrp="1"/>
          </p:cNvSpPr>
          <p:nvPr>
            <p:ph type="title"/>
          </p:nvPr>
        </p:nvSpPr>
        <p:spPr/>
        <p:txBody>
          <a:bodyPr/>
          <a:lstStyle/>
          <a:p>
            <a:r>
              <a:rPr lang="en-US" b="1" dirty="0"/>
              <a:t>Visualization Colors</a:t>
            </a:r>
          </a:p>
        </p:txBody>
      </p:sp>
      <p:sp>
        <p:nvSpPr>
          <p:cNvPr id="5" name="Rectangle 4">
            <a:extLst>
              <a:ext uri="{FF2B5EF4-FFF2-40B4-BE49-F238E27FC236}">
                <a16:creationId xmlns:a16="http://schemas.microsoft.com/office/drawing/2014/main" id="{1716AF94-6C2B-A447-975A-8EAA25B82764}"/>
              </a:ext>
            </a:extLst>
          </p:cNvPr>
          <p:cNvSpPr/>
          <p:nvPr/>
        </p:nvSpPr>
        <p:spPr>
          <a:xfrm>
            <a:off x="3888815" y="3942198"/>
            <a:ext cx="971741" cy="461665"/>
          </a:xfrm>
          <a:prstGeom prst="rect">
            <a:avLst/>
          </a:prstGeom>
        </p:spPr>
        <p:txBody>
          <a:bodyPr wrap="none">
            <a:spAutoFit/>
          </a:bodyPr>
          <a:lstStyle/>
          <a:p>
            <a:pPr algn="ctr"/>
            <a:r>
              <a:rPr lang="en-US" sz="1200" dirty="0"/>
              <a:t>Sequential</a:t>
            </a:r>
          </a:p>
          <a:p>
            <a:pPr algn="ctr"/>
            <a:r>
              <a:rPr lang="en-US" sz="1200" dirty="0"/>
              <a:t>Palettes</a:t>
            </a:r>
          </a:p>
        </p:txBody>
      </p:sp>
      <p:sp>
        <p:nvSpPr>
          <p:cNvPr id="6" name="Rectangle 5">
            <a:extLst>
              <a:ext uri="{FF2B5EF4-FFF2-40B4-BE49-F238E27FC236}">
                <a16:creationId xmlns:a16="http://schemas.microsoft.com/office/drawing/2014/main" id="{5F643279-A5A4-5442-9E79-1E33969A3B2F}"/>
              </a:ext>
            </a:extLst>
          </p:cNvPr>
          <p:cNvSpPr/>
          <p:nvPr/>
        </p:nvSpPr>
        <p:spPr>
          <a:xfrm>
            <a:off x="1423157" y="3942199"/>
            <a:ext cx="893193" cy="461665"/>
          </a:xfrm>
          <a:prstGeom prst="rect">
            <a:avLst/>
          </a:prstGeom>
        </p:spPr>
        <p:txBody>
          <a:bodyPr wrap="none">
            <a:spAutoFit/>
          </a:bodyPr>
          <a:lstStyle/>
          <a:p>
            <a:pPr algn="ctr"/>
            <a:r>
              <a:rPr lang="en-US" sz="1200" dirty="0"/>
              <a:t>Diverging</a:t>
            </a:r>
          </a:p>
          <a:p>
            <a:pPr algn="ctr"/>
            <a:r>
              <a:rPr lang="en-US" sz="1200" dirty="0"/>
              <a:t>Palettes</a:t>
            </a:r>
          </a:p>
        </p:txBody>
      </p:sp>
      <p:sp>
        <p:nvSpPr>
          <p:cNvPr id="7" name="Rectangle 6">
            <a:extLst>
              <a:ext uri="{FF2B5EF4-FFF2-40B4-BE49-F238E27FC236}">
                <a16:creationId xmlns:a16="http://schemas.microsoft.com/office/drawing/2014/main" id="{7E6CD590-4791-6E4A-9DA6-93A12AD9837A}"/>
              </a:ext>
            </a:extLst>
          </p:cNvPr>
          <p:cNvSpPr/>
          <p:nvPr/>
        </p:nvSpPr>
        <p:spPr>
          <a:xfrm>
            <a:off x="6579416" y="3942197"/>
            <a:ext cx="1051891" cy="461665"/>
          </a:xfrm>
          <a:prstGeom prst="rect">
            <a:avLst/>
          </a:prstGeom>
        </p:spPr>
        <p:txBody>
          <a:bodyPr wrap="none">
            <a:spAutoFit/>
          </a:bodyPr>
          <a:lstStyle/>
          <a:p>
            <a:pPr algn="ctr"/>
            <a:r>
              <a:rPr lang="en-US" sz="1200" dirty="0"/>
              <a:t>Contrasting</a:t>
            </a:r>
          </a:p>
          <a:p>
            <a:pPr algn="ctr"/>
            <a:r>
              <a:rPr lang="en-US" sz="1200" dirty="0"/>
              <a:t>Palettes</a:t>
            </a:r>
          </a:p>
        </p:txBody>
      </p:sp>
      <p:pic>
        <p:nvPicPr>
          <p:cNvPr id="11" name="Picture 10">
            <a:extLst>
              <a:ext uri="{FF2B5EF4-FFF2-40B4-BE49-F238E27FC236}">
                <a16:creationId xmlns:a16="http://schemas.microsoft.com/office/drawing/2014/main" id="{DD5C2B2A-1C2D-9740-BB9F-D3512EFEB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89" y="1018990"/>
            <a:ext cx="7965083" cy="2782659"/>
          </a:xfrm>
          <a:prstGeom prst="rect">
            <a:avLst/>
          </a:prstGeom>
        </p:spPr>
      </p:pic>
      <p:pic>
        <p:nvPicPr>
          <p:cNvPr id="4" name="Picture 3">
            <a:extLst>
              <a:ext uri="{FF2B5EF4-FFF2-40B4-BE49-F238E27FC236}">
                <a16:creationId xmlns:a16="http://schemas.microsoft.com/office/drawing/2014/main" id="{C6853D85-25C9-A44D-B142-744FB61E1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173" y="426690"/>
            <a:ext cx="5925827" cy="3977172"/>
          </a:xfrm>
          <a:prstGeom prst="rect">
            <a:avLst/>
          </a:prstGeom>
        </p:spPr>
      </p:pic>
      <p:pic>
        <p:nvPicPr>
          <p:cNvPr id="9" name="Picture 8">
            <a:extLst>
              <a:ext uri="{FF2B5EF4-FFF2-40B4-BE49-F238E27FC236}">
                <a16:creationId xmlns:a16="http://schemas.microsoft.com/office/drawing/2014/main" id="{87CB44D4-B143-1E4E-8462-4BAB26927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96" y="739636"/>
            <a:ext cx="2769043" cy="3977172"/>
          </a:xfrm>
          <a:prstGeom prst="rect">
            <a:avLst/>
          </a:prstGeom>
        </p:spPr>
      </p:pic>
    </p:spTree>
    <p:extLst>
      <p:ext uri="{BB962C8B-B14F-4D97-AF65-F5344CB8AC3E}">
        <p14:creationId xmlns:p14="http://schemas.microsoft.com/office/powerpoint/2010/main" val="100835154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1DDF-03E3-2246-B805-BAE039E06D8F}"/>
              </a:ext>
            </a:extLst>
          </p:cNvPr>
          <p:cNvSpPr>
            <a:spLocks noGrp="1"/>
          </p:cNvSpPr>
          <p:nvPr>
            <p:ph type="title"/>
          </p:nvPr>
        </p:nvSpPr>
        <p:spPr/>
        <p:txBody>
          <a:bodyPr/>
          <a:lstStyle/>
          <a:p>
            <a:r>
              <a:rPr lang="en-US" b="1" dirty="0"/>
              <a:t>Visualization Colors</a:t>
            </a:r>
          </a:p>
        </p:txBody>
      </p:sp>
      <p:sp>
        <p:nvSpPr>
          <p:cNvPr id="5" name="Rectangle 4">
            <a:extLst>
              <a:ext uri="{FF2B5EF4-FFF2-40B4-BE49-F238E27FC236}">
                <a16:creationId xmlns:a16="http://schemas.microsoft.com/office/drawing/2014/main" id="{1716AF94-6C2B-A447-975A-8EAA25B82764}"/>
              </a:ext>
            </a:extLst>
          </p:cNvPr>
          <p:cNvSpPr/>
          <p:nvPr/>
        </p:nvSpPr>
        <p:spPr>
          <a:xfrm>
            <a:off x="3888815" y="3942198"/>
            <a:ext cx="971741" cy="461665"/>
          </a:xfrm>
          <a:prstGeom prst="rect">
            <a:avLst/>
          </a:prstGeom>
        </p:spPr>
        <p:txBody>
          <a:bodyPr wrap="none">
            <a:spAutoFit/>
          </a:bodyPr>
          <a:lstStyle/>
          <a:p>
            <a:pPr algn="ctr"/>
            <a:r>
              <a:rPr lang="en-US" sz="1200" dirty="0"/>
              <a:t>Sequential</a:t>
            </a:r>
          </a:p>
          <a:p>
            <a:pPr algn="ctr"/>
            <a:r>
              <a:rPr lang="en-US" sz="1200" dirty="0"/>
              <a:t>Palettes</a:t>
            </a:r>
          </a:p>
        </p:txBody>
      </p:sp>
      <p:sp>
        <p:nvSpPr>
          <p:cNvPr id="6" name="Rectangle 5">
            <a:extLst>
              <a:ext uri="{FF2B5EF4-FFF2-40B4-BE49-F238E27FC236}">
                <a16:creationId xmlns:a16="http://schemas.microsoft.com/office/drawing/2014/main" id="{5F643279-A5A4-5442-9E79-1E33969A3B2F}"/>
              </a:ext>
            </a:extLst>
          </p:cNvPr>
          <p:cNvSpPr/>
          <p:nvPr/>
        </p:nvSpPr>
        <p:spPr>
          <a:xfrm>
            <a:off x="1423157" y="3942199"/>
            <a:ext cx="893193" cy="461665"/>
          </a:xfrm>
          <a:prstGeom prst="rect">
            <a:avLst/>
          </a:prstGeom>
        </p:spPr>
        <p:txBody>
          <a:bodyPr wrap="none">
            <a:spAutoFit/>
          </a:bodyPr>
          <a:lstStyle/>
          <a:p>
            <a:pPr algn="ctr"/>
            <a:r>
              <a:rPr lang="en-US" sz="1200" dirty="0"/>
              <a:t>Diverging</a:t>
            </a:r>
          </a:p>
          <a:p>
            <a:pPr algn="ctr"/>
            <a:r>
              <a:rPr lang="en-US" sz="1200" dirty="0"/>
              <a:t>Palettes</a:t>
            </a:r>
          </a:p>
        </p:txBody>
      </p:sp>
      <p:sp>
        <p:nvSpPr>
          <p:cNvPr id="7" name="Rectangle 6">
            <a:extLst>
              <a:ext uri="{FF2B5EF4-FFF2-40B4-BE49-F238E27FC236}">
                <a16:creationId xmlns:a16="http://schemas.microsoft.com/office/drawing/2014/main" id="{7E6CD590-4791-6E4A-9DA6-93A12AD9837A}"/>
              </a:ext>
            </a:extLst>
          </p:cNvPr>
          <p:cNvSpPr/>
          <p:nvPr/>
        </p:nvSpPr>
        <p:spPr>
          <a:xfrm>
            <a:off x="6579416" y="3942197"/>
            <a:ext cx="1051891" cy="461665"/>
          </a:xfrm>
          <a:prstGeom prst="rect">
            <a:avLst/>
          </a:prstGeom>
        </p:spPr>
        <p:txBody>
          <a:bodyPr wrap="none">
            <a:spAutoFit/>
          </a:bodyPr>
          <a:lstStyle/>
          <a:p>
            <a:pPr algn="ctr"/>
            <a:r>
              <a:rPr lang="en-US" sz="1200" dirty="0"/>
              <a:t>Contrasting</a:t>
            </a:r>
          </a:p>
          <a:p>
            <a:pPr algn="ctr"/>
            <a:r>
              <a:rPr lang="en-US" sz="1200" dirty="0"/>
              <a:t>Palettes</a:t>
            </a:r>
          </a:p>
        </p:txBody>
      </p:sp>
      <p:pic>
        <p:nvPicPr>
          <p:cNvPr id="11" name="Picture 10">
            <a:extLst>
              <a:ext uri="{FF2B5EF4-FFF2-40B4-BE49-F238E27FC236}">
                <a16:creationId xmlns:a16="http://schemas.microsoft.com/office/drawing/2014/main" id="{DD5C2B2A-1C2D-9740-BB9F-D3512EFEB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89" y="1018990"/>
            <a:ext cx="7965083" cy="2782659"/>
          </a:xfrm>
          <a:prstGeom prst="rect">
            <a:avLst/>
          </a:prstGeom>
        </p:spPr>
      </p:pic>
      <p:pic>
        <p:nvPicPr>
          <p:cNvPr id="8" name="Picture 7">
            <a:extLst>
              <a:ext uri="{FF2B5EF4-FFF2-40B4-BE49-F238E27FC236}">
                <a16:creationId xmlns:a16="http://schemas.microsoft.com/office/drawing/2014/main" id="{4AAEC184-5D68-A341-AB5F-EC254CF67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809" y="390793"/>
            <a:ext cx="6050191" cy="4361914"/>
          </a:xfrm>
          <a:prstGeom prst="rect">
            <a:avLst/>
          </a:prstGeom>
        </p:spPr>
      </p:pic>
    </p:spTree>
    <p:extLst>
      <p:ext uri="{BB962C8B-B14F-4D97-AF65-F5344CB8AC3E}">
        <p14:creationId xmlns:p14="http://schemas.microsoft.com/office/powerpoint/2010/main" val="250724083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1DDF-03E3-2246-B805-BAE039E06D8F}"/>
              </a:ext>
            </a:extLst>
          </p:cNvPr>
          <p:cNvSpPr>
            <a:spLocks noGrp="1"/>
          </p:cNvSpPr>
          <p:nvPr>
            <p:ph type="title"/>
          </p:nvPr>
        </p:nvSpPr>
        <p:spPr/>
        <p:txBody>
          <a:bodyPr/>
          <a:lstStyle/>
          <a:p>
            <a:r>
              <a:rPr lang="en-US" b="1" dirty="0"/>
              <a:t>Visualization Colors</a:t>
            </a:r>
          </a:p>
        </p:txBody>
      </p:sp>
      <p:sp>
        <p:nvSpPr>
          <p:cNvPr id="5" name="Rectangle 4">
            <a:extLst>
              <a:ext uri="{FF2B5EF4-FFF2-40B4-BE49-F238E27FC236}">
                <a16:creationId xmlns:a16="http://schemas.microsoft.com/office/drawing/2014/main" id="{1716AF94-6C2B-A447-975A-8EAA25B82764}"/>
              </a:ext>
            </a:extLst>
          </p:cNvPr>
          <p:cNvSpPr/>
          <p:nvPr/>
        </p:nvSpPr>
        <p:spPr>
          <a:xfrm>
            <a:off x="3888815" y="3942198"/>
            <a:ext cx="971741" cy="461665"/>
          </a:xfrm>
          <a:prstGeom prst="rect">
            <a:avLst/>
          </a:prstGeom>
        </p:spPr>
        <p:txBody>
          <a:bodyPr wrap="none">
            <a:spAutoFit/>
          </a:bodyPr>
          <a:lstStyle/>
          <a:p>
            <a:pPr algn="ctr"/>
            <a:r>
              <a:rPr lang="en-US" sz="1200" dirty="0"/>
              <a:t>Sequential</a:t>
            </a:r>
          </a:p>
          <a:p>
            <a:pPr algn="ctr"/>
            <a:r>
              <a:rPr lang="en-US" sz="1200" dirty="0"/>
              <a:t>Palettes</a:t>
            </a:r>
          </a:p>
        </p:txBody>
      </p:sp>
      <p:sp>
        <p:nvSpPr>
          <p:cNvPr id="6" name="Rectangle 5">
            <a:extLst>
              <a:ext uri="{FF2B5EF4-FFF2-40B4-BE49-F238E27FC236}">
                <a16:creationId xmlns:a16="http://schemas.microsoft.com/office/drawing/2014/main" id="{5F643279-A5A4-5442-9E79-1E33969A3B2F}"/>
              </a:ext>
            </a:extLst>
          </p:cNvPr>
          <p:cNvSpPr/>
          <p:nvPr/>
        </p:nvSpPr>
        <p:spPr>
          <a:xfrm>
            <a:off x="1423157" y="3942199"/>
            <a:ext cx="893193" cy="461665"/>
          </a:xfrm>
          <a:prstGeom prst="rect">
            <a:avLst/>
          </a:prstGeom>
        </p:spPr>
        <p:txBody>
          <a:bodyPr wrap="none">
            <a:spAutoFit/>
          </a:bodyPr>
          <a:lstStyle/>
          <a:p>
            <a:pPr algn="ctr"/>
            <a:r>
              <a:rPr lang="en-US" sz="1200" dirty="0"/>
              <a:t>Diverging</a:t>
            </a:r>
          </a:p>
          <a:p>
            <a:pPr algn="ctr"/>
            <a:r>
              <a:rPr lang="en-US" sz="1200" dirty="0"/>
              <a:t>Palettes</a:t>
            </a:r>
          </a:p>
        </p:txBody>
      </p:sp>
      <p:sp>
        <p:nvSpPr>
          <p:cNvPr id="7" name="Rectangle 6">
            <a:extLst>
              <a:ext uri="{FF2B5EF4-FFF2-40B4-BE49-F238E27FC236}">
                <a16:creationId xmlns:a16="http://schemas.microsoft.com/office/drawing/2014/main" id="{7E6CD590-4791-6E4A-9DA6-93A12AD9837A}"/>
              </a:ext>
            </a:extLst>
          </p:cNvPr>
          <p:cNvSpPr/>
          <p:nvPr/>
        </p:nvSpPr>
        <p:spPr>
          <a:xfrm>
            <a:off x="6579416" y="3942197"/>
            <a:ext cx="1051891" cy="461665"/>
          </a:xfrm>
          <a:prstGeom prst="rect">
            <a:avLst/>
          </a:prstGeom>
        </p:spPr>
        <p:txBody>
          <a:bodyPr wrap="none">
            <a:spAutoFit/>
          </a:bodyPr>
          <a:lstStyle/>
          <a:p>
            <a:pPr algn="ctr"/>
            <a:r>
              <a:rPr lang="en-US" sz="1200" dirty="0"/>
              <a:t>Contrasting</a:t>
            </a:r>
          </a:p>
          <a:p>
            <a:pPr algn="ctr"/>
            <a:r>
              <a:rPr lang="en-US" sz="1200" dirty="0"/>
              <a:t>Palettes</a:t>
            </a:r>
          </a:p>
        </p:txBody>
      </p:sp>
      <p:pic>
        <p:nvPicPr>
          <p:cNvPr id="11" name="Picture 10">
            <a:extLst>
              <a:ext uri="{FF2B5EF4-FFF2-40B4-BE49-F238E27FC236}">
                <a16:creationId xmlns:a16="http://schemas.microsoft.com/office/drawing/2014/main" id="{DD5C2B2A-1C2D-9740-BB9F-D3512EFEB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89" y="1018990"/>
            <a:ext cx="7965083" cy="2782659"/>
          </a:xfrm>
          <a:prstGeom prst="rect">
            <a:avLst/>
          </a:prstGeom>
        </p:spPr>
      </p:pic>
      <p:pic>
        <p:nvPicPr>
          <p:cNvPr id="4" name="Picture 3">
            <a:extLst>
              <a:ext uri="{FF2B5EF4-FFF2-40B4-BE49-F238E27FC236}">
                <a16:creationId xmlns:a16="http://schemas.microsoft.com/office/drawing/2014/main" id="{A8B36DC3-334B-474B-9A04-5D230E5B6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15" y="674255"/>
            <a:ext cx="2703179" cy="4026700"/>
          </a:xfrm>
          <a:prstGeom prst="rect">
            <a:avLst/>
          </a:prstGeom>
        </p:spPr>
      </p:pic>
      <p:pic>
        <p:nvPicPr>
          <p:cNvPr id="9" name="Picture 8">
            <a:extLst>
              <a:ext uri="{FF2B5EF4-FFF2-40B4-BE49-F238E27FC236}">
                <a16:creationId xmlns:a16="http://schemas.microsoft.com/office/drawing/2014/main" id="{F77C6301-4B6F-8C4B-88AB-F1475959D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4803" y="426690"/>
            <a:ext cx="5905500" cy="3977172"/>
          </a:xfrm>
          <a:prstGeom prst="rect">
            <a:avLst/>
          </a:prstGeom>
        </p:spPr>
      </p:pic>
    </p:spTree>
    <p:extLst>
      <p:ext uri="{BB962C8B-B14F-4D97-AF65-F5344CB8AC3E}">
        <p14:creationId xmlns:p14="http://schemas.microsoft.com/office/powerpoint/2010/main" val="324972714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450E-BD5C-9A45-AA0B-851068EB7E06}"/>
              </a:ext>
            </a:extLst>
          </p:cNvPr>
          <p:cNvSpPr>
            <a:spLocks noGrp="1"/>
          </p:cNvSpPr>
          <p:nvPr>
            <p:ph type="title"/>
          </p:nvPr>
        </p:nvSpPr>
        <p:spPr/>
        <p:txBody>
          <a:bodyPr/>
          <a:lstStyle/>
          <a:p>
            <a:r>
              <a:rPr lang="en-US" b="1" dirty="0"/>
              <a:t>Dynamic Theming </a:t>
            </a:r>
          </a:p>
        </p:txBody>
      </p:sp>
      <p:sp>
        <p:nvSpPr>
          <p:cNvPr id="4" name="Rectangle 3">
            <a:extLst>
              <a:ext uri="{FF2B5EF4-FFF2-40B4-BE49-F238E27FC236}">
                <a16:creationId xmlns:a16="http://schemas.microsoft.com/office/drawing/2014/main" id="{07670711-C23F-A746-A8B4-AEF1FD30ABA5}"/>
              </a:ext>
            </a:extLst>
          </p:cNvPr>
          <p:cNvSpPr/>
          <p:nvPr/>
        </p:nvSpPr>
        <p:spPr>
          <a:xfrm>
            <a:off x="4099820" y="3942197"/>
            <a:ext cx="688010" cy="461665"/>
          </a:xfrm>
          <a:prstGeom prst="rect">
            <a:avLst/>
          </a:prstGeom>
        </p:spPr>
        <p:txBody>
          <a:bodyPr wrap="none">
            <a:spAutoFit/>
          </a:bodyPr>
          <a:lstStyle/>
          <a:p>
            <a:pPr algn="ctr"/>
            <a:r>
              <a:rPr lang="en-US" sz="1200" dirty="0"/>
              <a:t>Light </a:t>
            </a:r>
          </a:p>
          <a:p>
            <a:pPr algn="ctr"/>
            <a:r>
              <a:rPr lang="en-US" sz="1200" dirty="0"/>
              <a:t>Theme</a:t>
            </a:r>
          </a:p>
        </p:txBody>
      </p:sp>
      <p:sp>
        <p:nvSpPr>
          <p:cNvPr id="5" name="Rectangle 4">
            <a:extLst>
              <a:ext uri="{FF2B5EF4-FFF2-40B4-BE49-F238E27FC236}">
                <a16:creationId xmlns:a16="http://schemas.microsoft.com/office/drawing/2014/main" id="{A4B1F383-2D9A-5F49-87CA-49B931D6F91F}"/>
              </a:ext>
            </a:extLst>
          </p:cNvPr>
          <p:cNvSpPr/>
          <p:nvPr/>
        </p:nvSpPr>
        <p:spPr>
          <a:xfrm>
            <a:off x="1469382" y="3942199"/>
            <a:ext cx="688010" cy="461665"/>
          </a:xfrm>
          <a:prstGeom prst="rect">
            <a:avLst/>
          </a:prstGeom>
        </p:spPr>
        <p:txBody>
          <a:bodyPr wrap="none">
            <a:spAutoFit/>
          </a:bodyPr>
          <a:lstStyle/>
          <a:p>
            <a:pPr algn="ctr"/>
            <a:r>
              <a:rPr lang="en-US" sz="1200" dirty="0"/>
              <a:t>Dark</a:t>
            </a:r>
          </a:p>
          <a:p>
            <a:pPr algn="ctr"/>
            <a:r>
              <a:rPr lang="en-US" sz="1200" dirty="0"/>
              <a:t>Theme</a:t>
            </a:r>
          </a:p>
        </p:txBody>
      </p:sp>
      <p:sp>
        <p:nvSpPr>
          <p:cNvPr id="6" name="Rectangle 5">
            <a:extLst>
              <a:ext uri="{FF2B5EF4-FFF2-40B4-BE49-F238E27FC236}">
                <a16:creationId xmlns:a16="http://schemas.microsoft.com/office/drawing/2014/main" id="{6007ECD5-211E-B342-8EED-2CC6D93DD1B2}"/>
              </a:ext>
            </a:extLst>
          </p:cNvPr>
          <p:cNvSpPr/>
          <p:nvPr/>
        </p:nvSpPr>
        <p:spPr>
          <a:xfrm>
            <a:off x="6761356" y="3942197"/>
            <a:ext cx="688010" cy="461665"/>
          </a:xfrm>
          <a:prstGeom prst="rect">
            <a:avLst/>
          </a:prstGeom>
        </p:spPr>
        <p:txBody>
          <a:bodyPr wrap="none">
            <a:spAutoFit/>
          </a:bodyPr>
          <a:lstStyle/>
          <a:p>
            <a:pPr algn="ctr"/>
            <a:r>
              <a:rPr lang="en-US" sz="1200" dirty="0"/>
              <a:t>XYZ</a:t>
            </a:r>
          </a:p>
          <a:p>
            <a:pPr algn="ctr"/>
            <a:r>
              <a:rPr lang="en-US" sz="1200" dirty="0"/>
              <a:t>Theme</a:t>
            </a:r>
          </a:p>
        </p:txBody>
      </p:sp>
      <p:pic>
        <p:nvPicPr>
          <p:cNvPr id="10" name="Picture 9">
            <a:extLst>
              <a:ext uri="{FF2B5EF4-FFF2-40B4-BE49-F238E27FC236}">
                <a16:creationId xmlns:a16="http://schemas.microsoft.com/office/drawing/2014/main" id="{A69C2639-7739-554A-8494-DC7499EEF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210" y="1379319"/>
            <a:ext cx="7659231" cy="2228053"/>
          </a:xfrm>
          <a:prstGeom prst="rect">
            <a:avLst/>
          </a:prstGeom>
        </p:spPr>
      </p:pic>
    </p:spTree>
    <p:extLst>
      <p:ext uri="{BB962C8B-B14F-4D97-AF65-F5344CB8AC3E}">
        <p14:creationId xmlns:p14="http://schemas.microsoft.com/office/powerpoint/2010/main" val="144820162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4BA4-8EC1-8D4B-B9D7-779ACE43F97D}"/>
              </a:ext>
            </a:extLst>
          </p:cNvPr>
          <p:cNvSpPr>
            <a:spLocks noGrp="1"/>
          </p:cNvSpPr>
          <p:nvPr>
            <p:ph type="title"/>
          </p:nvPr>
        </p:nvSpPr>
        <p:spPr>
          <a:xfrm>
            <a:off x="628650" y="273844"/>
            <a:ext cx="4005453" cy="859632"/>
          </a:xfrm>
        </p:spPr>
        <p:txBody>
          <a:bodyPr vert="horz" lIns="91440" tIns="45720" rIns="91440" bIns="45720" rtlCol="0" anchor="ctr">
            <a:normAutofit/>
          </a:bodyPr>
          <a:lstStyle/>
          <a:p>
            <a:pPr defTabSz="914400"/>
            <a:r>
              <a:rPr lang="en-US" sz="4400" b="0" kern="1200">
                <a:solidFill>
                  <a:schemeClr val="tx1"/>
                </a:solidFill>
                <a:latin typeface="+mj-lt"/>
                <a:ea typeface="+mj-ea"/>
                <a:cs typeface="+mj-cs"/>
              </a:rPr>
              <a:t>Principles</a:t>
            </a:r>
          </a:p>
        </p:txBody>
      </p:sp>
      <p:sp>
        <p:nvSpPr>
          <p:cNvPr id="30" name="Freeform: Shape 17">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4103" y="-1"/>
            <a:ext cx="4509896" cy="1133477"/>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19">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0597" y="1268016"/>
            <a:ext cx="6533402" cy="3875484"/>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21">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8730"/>
            <a:ext cx="4448591" cy="387477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04EACD47-CB16-0A46-B97B-7FC1DAFFC58B}"/>
              </a:ext>
            </a:extLst>
          </p:cNvPr>
          <p:cNvSpPr>
            <a:spLocks noGrp="1"/>
          </p:cNvSpPr>
          <p:nvPr>
            <p:ph type="body" sz="quarter" idx="1"/>
          </p:nvPr>
        </p:nvSpPr>
        <p:spPr>
          <a:xfrm>
            <a:off x="628650" y="1629966"/>
            <a:ext cx="2702378" cy="2729763"/>
          </a:xfrm>
        </p:spPr>
        <p:txBody>
          <a:bodyPr vert="horz" lIns="91440" tIns="45720" rIns="91440" bIns="45720" rtlCol="0" anchor="ctr">
            <a:normAutofit/>
          </a:bodyPr>
          <a:lstStyle/>
          <a:p>
            <a:pPr indent="-228600" defTabSz="914400">
              <a:buClr>
                <a:schemeClr val="accent1"/>
              </a:buClr>
              <a:buSzPct val="100000"/>
              <a:buFont typeface="Arial" panose="020B0604020202020204" pitchFamily="34" charset="0"/>
              <a:buChar char="•"/>
            </a:pPr>
            <a:r>
              <a:rPr lang="en-US" sz="1500">
                <a:solidFill>
                  <a:srgbClr val="FFFFFF"/>
                </a:solidFill>
              </a:rPr>
              <a:t>Style Guide</a:t>
            </a:r>
          </a:p>
          <a:p>
            <a:pPr indent="-228600" defTabSz="914400">
              <a:buClr>
                <a:schemeClr val="accent1"/>
              </a:buClr>
              <a:buSzPct val="100000"/>
              <a:buFont typeface="Arial" panose="020B0604020202020204" pitchFamily="34" charset="0"/>
              <a:buChar char="•"/>
            </a:pPr>
            <a:r>
              <a:rPr lang="en-US" sz="1500">
                <a:solidFill>
                  <a:srgbClr val="FFFFFF"/>
                </a:solidFill>
              </a:rPr>
              <a:t>Naming Convention</a:t>
            </a:r>
          </a:p>
          <a:p>
            <a:pPr indent="-228600" defTabSz="914400">
              <a:buClr>
                <a:schemeClr val="accent1"/>
              </a:buClr>
              <a:buSzPct val="100000"/>
              <a:buFont typeface="Arial" panose="020B0604020202020204" pitchFamily="34" charset="0"/>
              <a:buChar char="•"/>
            </a:pPr>
            <a:r>
              <a:rPr lang="en-US" sz="1500">
                <a:solidFill>
                  <a:srgbClr val="FFFFFF"/>
                </a:solidFill>
              </a:rPr>
              <a:t>Accessibility</a:t>
            </a:r>
          </a:p>
          <a:p>
            <a:pPr indent="-228600" defTabSz="914400">
              <a:buClr>
                <a:schemeClr val="accent1"/>
              </a:buClr>
              <a:buSzPct val="100000"/>
              <a:buFont typeface="Arial" panose="020B0604020202020204" pitchFamily="34" charset="0"/>
              <a:buChar char="•"/>
            </a:pPr>
            <a:r>
              <a:rPr lang="en-US" sz="1500">
                <a:solidFill>
                  <a:srgbClr val="FFFFFF"/>
                </a:solidFill>
              </a:rPr>
              <a:t>Coding Standards</a:t>
            </a:r>
          </a:p>
          <a:p>
            <a:pPr indent="-228600" defTabSz="914400">
              <a:buClr>
                <a:schemeClr val="accent1"/>
              </a:buClr>
              <a:buSzPct val="100000"/>
              <a:buFont typeface="Arial" panose="020B0604020202020204" pitchFamily="34" charset="0"/>
              <a:buChar char="•"/>
            </a:pPr>
            <a:endParaRPr lang="en-US" sz="1500">
              <a:solidFill>
                <a:srgbClr val="FFFFFF"/>
              </a:solidFill>
            </a:endParaRPr>
          </a:p>
        </p:txBody>
      </p:sp>
      <p:pic>
        <p:nvPicPr>
          <p:cNvPr id="5" name="Picture 4">
            <a:extLst>
              <a:ext uri="{FF2B5EF4-FFF2-40B4-BE49-F238E27FC236}">
                <a16:creationId xmlns:a16="http://schemas.microsoft.com/office/drawing/2014/main" id="{C4BEE048-89D4-544C-A5BC-1E614AE3018E}"/>
              </a:ext>
            </a:extLst>
          </p:cNvPr>
          <p:cNvPicPr>
            <a:picLocks noChangeAspect="1"/>
          </p:cNvPicPr>
          <p:nvPr/>
        </p:nvPicPr>
        <p:blipFill rotWithShape="1">
          <a:blip r:embed="rId3">
            <a:extLst>
              <a:ext uri="{28A0092B-C50C-407E-A947-70E740481C1C}">
                <a14:useLocalDpi xmlns:a14="http://schemas.microsoft.com/office/drawing/2010/main" val="0"/>
              </a:ext>
            </a:extLst>
          </a:blip>
          <a:srcRect r="-2" b="3170"/>
          <a:stretch/>
        </p:blipFill>
        <p:spPr>
          <a:xfrm>
            <a:off x="4702542" y="1629965"/>
            <a:ext cx="3747580" cy="3002756"/>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1384838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065452"/>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74E59DD-A096-FF45-B2CE-CBB21F04AD9E}"/>
              </a:ext>
            </a:extLst>
          </p:cNvPr>
          <p:cNvSpPr>
            <a:spLocks noGrp="1"/>
          </p:cNvSpPr>
          <p:nvPr>
            <p:ph type="title"/>
          </p:nvPr>
        </p:nvSpPr>
        <p:spPr>
          <a:xfrm>
            <a:off x="884419" y="620010"/>
            <a:ext cx="7375161" cy="994172"/>
          </a:xfrm>
        </p:spPr>
        <p:txBody>
          <a:bodyPr vert="horz" lIns="91440" tIns="45720" rIns="91440" bIns="45720" rtlCol="0" anchor="ctr">
            <a:normAutofit/>
          </a:bodyPr>
          <a:lstStyle/>
          <a:p>
            <a:pPr algn="ctr" defTabSz="914400"/>
            <a:r>
              <a:rPr lang="en-US" sz="3000" b="1" kern="1200">
                <a:latin typeface="+mj-lt"/>
                <a:ea typeface="+mj-ea"/>
                <a:cs typeface="+mj-cs"/>
              </a:rPr>
              <a:t>Pattern Library</a:t>
            </a:r>
          </a:p>
        </p:txBody>
      </p:sp>
      <p:graphicFrame>
        <p:nvGraphicFramePr>
          <p:cNvPr id="14" name="Text Placeholder 2">
            <a:extLst>
              <a:ext uri="{FF2B5EF4-FFF2-40B4-BE49-F238E27FC236}">
                <a16:creationId xmlns:a16="http://schemas.microsoft.com/office/drawing/2014/main" id="{3FBE5E51-03BF-4412-A79C-0E25D27CFD46}"/>
              </a:ext>
            </a:extLst>
          </p:cNvPr>
          <p:cNvGraphicFramePr/>
          <p:nvPr/>
        </p:nvGraphicFramePr>
        <p:xfrm>
          <a:off x="777240" y="2174967"/>
          <a:ext cx="7589520" cy="2348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5923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0B7D8F70-DEE7-3947-BD35-A622AEFBE27A}"/>
              </a:ext>
            </a:extLst>
          </p:cNvPr>
          <p:cNvSpPr>
            <a:spLocks noGrp="1"/>
          </p:cNvSpPr>
          <p:nvPr>
            <p:ph type="title"/>
          </p:nvPr>
        </p:nvSpPr>
        <p:spPr>
          <a:xfrm>
            <a:off x="480059" y="1540230"/>
            <a:ext cx="2751871" cy="2070074"/>
          </a:xfrm>
        </p:spPr>
        <p:txBody>
          <a:bodyPr vert="horz" lIns="91440" tIns="45720" rIns="91440" bIns="45720" rtlCol="0" anchor="ctr">
            <a:normAutofit/>
          </a:bodyPr>
          <a:lstStyle/>
          <a:p>
            <a:pPr defTabSz="914400"/>
            <a:r>
              <a:rPr lang="en-US" sz="3100" b="1" kern="1200">
                <a:latin typeface="+mj-lt"/>
                <a:ea typeface="+mj-ea"/>
                <a:cs typeface="+mj-cs"/>
              </a:rPr>
              <a:t>Documentation</a:t>
            </a:r>
          </a:p>
        </p:txBody>
      </p:sp>
      <p:sp>
        <p:nvSpPr>
          <p:cNvPr id="3" name="Text Placeholder 2">
            <a:extLst>
              <a:ext uri="{FF2B5EF4-FFF2-40B4-BE49-F238E27FC236}">
                <a16:creationId xmlns:a16="http://schemas.microsoft.com/office/drawing/2014/main" id="{35B6C3B4-7AE7-E049-BE19-8682DA79BF07}"/>
              </a:ext>
            </a:extLst>
          </p:cNvPr>
          <p:cNvSpPr>
            <a:spLocks noGrp="1"/>
          </p:cNvSpPr>
          <p:nvPr>
            <p:ph type="body" sz="quarter" idx="1"/>
          </p:nvPr>
        </p:nvSpPr>
        <p:spPr>
          <a:xfrm>
            <a:off x="4567930" y="601399"/>
            <a:ext cx="3979563" cy="3922976"/>
          </a:xfrm>
        </p:spPr>
        <p:txBody>
          <a:bodyPr vert="horz" lIns="91440" tIns="45720" rIns="91440" bIns="45720" rtlCol="0" anchor="ctr">
            <a:normAutofit/>
          </a:bodyPr>
          <a:lstStyle/>
          <a:p>
            <a:pPr indent="-228600" defTabSz="914400">
              <a:buFont typeface="Arial" panose="020B0604020202020204" pitchFamily="34" charset="0"/>
              <a:buChar char="•"/>
            </a:pPr>
            <a:r>
              <a:rPr lang="en-US" sz="2000" dirty="0">
                <a:solidFill>
                  <a:srgbClr val="000000"/>
                </a:solidFill>
              </a:rPr>
              <a:t>Component Behavior</a:t>
            </a:r>
          </a:p>
          <a:p>
            <a:pPr indent="-228600" defTabSz="914400">
              <a:buFont typeface="Arial" panose="020B0604020202020204" pitchFamily="34" charset="0"/>
              <a:buChar char="•"/>
            </a:pPr>
            <a:endParaRPr lang="en-US" sz="1800" dirty="0">
              <a:solidFill>
                <a:srgbClr val="000000"/>
              </a:solidFill>
            </a:endParaRPr>
          </a:p>
          <a:p>
            <a:pPr indent="-228600" defTabSz="914400">
              <a:buFont typeface="Arial" panose="020B0604020202020204" pitchFamily="34" charset="0"/>
              <a:buChar char="•"/>
            </a:pPr>
            <a:r>
              <a:rPr lang="en-US" sz="2000" dirty="0">
                <a:solidFill>
                  <a:srgbClr val="000000"/>
                </a:solidFill>
              </a:rPr>
              <a:t>Implementation Guideline</a:t>
            </a:r>
          </a:p>
          <a:p>
            <a:pPr indent="-228600" defTabSz="914400">
              <a:buFont typeface="Arial" panose="020B0604020202020204" pitchFamily="34" charset="0"/>
              <a:buChar char="•"/>
            </a:pPr>
            <a:endParaRPr lang="en-US" sz="1800" dirty="0">
              <a:solidFill>
                <a:srgbClr val="000000"/>
              </a:solidFill>
            </a:endParaRPr>
          </a:p>
          <a:p>
            <a:pPr indent="-228600" defTabSz="914400">
              <a:buFont typeface="Arial" panose="020B0604020202020204" pitchFamily="34" charset="0"/>
              <a:buChar char="•"/>
            </a:pPr>
            <a:r>
              <a:rPr lang="en-US" sz="2000" dirty="0">
                <a:solidFill>
                  <a:srgbClr val="000000"/>
                </a:solidFill>
              </a:rPr>
              <a:t>Update Process</a:t>
            </a:r>
          </a:p>
          <a:p>
            <a:pPr indent="-228600" defTabSz="914400">
              <a:buFont typeface="Arial" panose="020B0604020202020204" pitchFamily="34" charset="0"/>
              <a:buChar char="•"/>
            </a:pPr>
            <a:endParaRPr lang="en-US" sz="1800" dirty="0">
              <a:solidFill>
                <a:srgbClr val="000000"/>
              </a:solidFill>
            </a:endParaRPr>
          </a:p>
        </p:txBody>
      </p:sp>
    </p:spTree>
    <p:extLst>
      <p:ext uri="{BB962C8B-B14F-4D97-AF65-F5344CB8AC3E}">
        <p14:creationId xmlns:p14="http://schemas.microsoft.com/office/powerpoint/2010/main" val="113596473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977936-ECE9-1F43-AEF5-C99C134EDD79}"/>
              </a:ext>
            </a:extLst>
          </p:cNvPr>
          <p:cNvSpPr txBox="1">
            <a:spLocks/>
          </p:cNvSpPr>
          <p:nvPr/>
        </p:nvSpPr>
        <p:spPr>
          <a:xfrm>
            <a:off x="539923" y="2309675"/>
            <a:ext cx="7764217" cy="619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fontScale="75000" lnSpcReduction="20000"/>
          </a:bodyPr>
          <a:lstStyle>
            <a:lvl1pPr marL="0" marR="0" indent="0" algn="l" defTabSz="457200" rtl="0" latinLnBrk="0">
              <a:lnSpc>
                <a:spcPct val="90000"/>
              </a:lnSpc>
              <a:spcBef>
                <a:spcPts val="0"/>
              </a:spcBef>
              <a:spcAft>
                <a:spcPts val="0"/>
              </a:spcAft>
              <a:buClrTx/>
              <a:buSzTx/>
              <a:buFontTx/>
              <a:buNone/>
              <a:tabLst/>
              <a:defRPr sz="3200" b="1" i="0" u="none" strike="noStrike" cap="none" spc="0" baseline="0">
                <a:ln>
                  <a:noFill/>
                </a:ln>
                <a:solidFill>
                  <a:srgbClr val="FFFFFF"/>
                </a:solidFill>
                <a:uFillTx/>
                <a:latin typeface="+mj-lt"/>
                <a:ea typeface="+mj-ea"/>
                <a:cs typeface="+mj-cs"/>
                <a:sym typeface="Century Gothic"/>
              </a:defRPr>
            </a:lvl1pPr>
            <a:lvl2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2pPr>
            <a:lvl3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3pPr>
            <a:lvl4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4pPr>
            <a:lvl5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5pPr>
            <a:lvl6pPr marL="0" marR="0" indent="4572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6pPr>
            <a:lvl7pPr marL="0" marR="0" indent="9144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7pPr>
            <a:lvl8pPr marL="0" marR="0" indent="13716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8pPr>
            <a:lvl9pPr marL="0" marR="0" indent="18288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9pPr>
          </a:lstStyle>
          <a:p>
            <a:pPr algn="ctr" hangingPunct="1"/>
            <a:r>
              <a:rPr lang="en-US" dirty="0"/>
              <a:t>Design System Process</a:t>
            </a:r>
            <a:br>
              <a:rPr lang="en-US" dirty="0"/>
            </a:br>
            <a:endParaRPr lang="en-US" dirty="0"/>
          </a:p>
        </p:txBody>
      </p:sp>
    </p:spTree>
    <p:extLst>
      <p:ext uri="{BB962C8B-B14F-4D97-AF65-F5344CB8AC3E}">
        <p14:creationId xmlns:p14="http://schemas.microsoft.com/office/powerpoint/2010/main" val="11208597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8DF1C-28CC-EB40-961B-25889B15DB1E}"/>
              </a:ext>
            </a:extLst>
          </p:cNvPr>
          <p:cNvSpPr>
            <a:spLocks noGrp="1"/>
          </p:cNvSpPr>
          <p:nvPr>
            <p:ph type="title"/>
          </p:nvPr>
        </p:nvSpPr>
        <p:spPr/>
        <p:txBody>
          <a:bodyPr/>
          <a:lstStyle/>
          <a:p>
            <a:r>
              <a:rPr lang="en-US" b="1" dirty="0"/>
              <a:t>Creating Components</a:t>
            </a:r>
          </a:p>
        </p:txBody>
      </p:sp>
      <p:sp>
        <p:nvSpPr>
          <p:cNvPr id="6" name="Rectangle 5">
            <a:extLst>
              <a:ext uri="{FF2B5EF4-FFF2-40B4-BE49-F238E27FC236}">
                <a16:creationId xmlns:a16="http://schemas.microsoft.com/office/drawing/2014/main" id="{5C943F59-21C4-DB44-912D-31F5CA98B995}"/>
              </a:ext>
            </a:extLst>
          </p:cNvPr>
          <p:cNvSpPr/>
          <p:nvPr/>
        </p:nvSpPr>
        <p:spPr>
          <a:xfrm>
            <a:off x="2327835" y="3267939"/>
            <a:ext cx="947695" cy="276999"/>
          </a:xfrm>
          <a:prstGeom prst="rect">
            <a:avLst/>
          </a:prstGeom>
        </p:spPr>
        <p:txBody>
          <a:bodyPr wrap="none">
            <a:spAutoFit/>
          </a:bodyPr>
          <a:lstStyle/>
          <a:p>
            <a:pPr algn="ctr"/>
            <a:r>
              <a:rPr lang="en-US" sz="1200" b="1" dirty="0"/>
              <a:t>Molecules</a:t>
            </a:r>
          </a:p>
        </p:txBody>
      </p:sp>
      <p:sp>
        <p:nvSpPr>
          <p:cNvPr id="7" name="Rectangle 6">
            <a:extLst>
              <a:ext uri="{FF2B5EF4-FFF2-40B4-BE49-F238E27FC236}">
                <a16:creationId xmlns:a16="http://schemas.microsoft.com/office/drawing/2014/main" id="{9FEA5C94-7EF8-C54C-82CF-78366F4A72CC}"/>
              </a:ext>
            </a:extLst>
          </p:cNvPr>
          <p:cNvSpPr/>
          <p:nvPr/>
        </p:nvSpPr>
        <p:spPr>
          <a:xfrm>
            <a:off x="907197" y="3267941"/>
            <a:ext cx="655950" cy="276999"/>
          </a:xfrm>
          <a:prstGeom prst="rect">
            <a:avLst/>
          </a:prstGeom>
        </p:spPr>
        <p:txBody>
          <a:bodyPr wrap="none">
            <a:spAutoFit/>
          </a:bodyPr>
          <a:lstStyle/>
          <a:p>
            <a:pPr algn="ctr"/>
            <a:r>
              <a:rPr lang="en-US" sz="1200" b="1" dirty="0"/>
              <a:t>Atoms</a:t>
            </a:r>
          </a:p>
        </p:txBody>
      </p:sp>
      <p:sp>
        <p:nvSpPr>
          <p:cNvPr id="8" name="Rectangle 7">
            <a:extLst>
              <a:ext uri="{FF2B5EF4-FFF2-40B4-BE49-F238E27FC236}">
                <a16:creationId xmlns:a16="http://schemas.microsoft.com/office/drawing/2014/main" id="{F20B024C-471E-0D4D-82BA-2ECCC1448B74}"/>
              </a:ext>
            </a:extLst>
          </p:cNvPr>
          <p:cNvSpPr/>
          <p:nvPr/>
        </p:nvSpPr>
        <p:spPr>
          <a:xfrm>
            <a:off x="4238725" y="3267939"/>
            <a:ext cx="974947" cy="276999"/>
          </a:xfrm>
          <a:prstGeom prst="rect">
            <a:avLst/>
          </a:prstGeom>
        </p:spPr>
        <p:txBody>
          <a:bodyPr wrap="none">
            <a:spAutoFit/>
          </a:bodyPr>
          <a:lstStyle/>
          <a:p>
            <a:pPr algn="ctr"/>
            <a:r>
              <a:rPr lang="en-US" sz="1200" b="1" dirty="0"/>
              <a:t>Organisms</a:t>
            </a:r>
          </a:p>
        </p:txBody>
      </p:sp>
      <p:sp>
        <p:nvSpPr>
          <p:cNvPr id="9" name="Rectangle 8">
            <a:extLst>
              <a:ext uri="{FF2B5EF4-FFF2-40B4-BE49-F238E27FC236}">
                <a16:creationId xmlns:a16="http://schemas.microsoft.com/office/drawing/2014/main" id="{1121FD98-1161-2B45-8226-CCF8174CFD57}"/>
              </a:ext>
            </a:extLst>
          </p:cNvPr>
          <p:cNvSpPr/>
          <p:nvPr/>
        </p:nvSpPr>
        <p:spPr>
          <a:xfrm>
            <a:off x="5903851" y="3267939"/>
            <a:ext cx="946093" cy="276999"/>
          </a:xfrm>
          <a:prstGeom prst="rect">
            <a:avLst/>
          </a:prstGeom>
        </p:spPr>
        <p:txBody>
          <a:bodyPr wrap="none">
            <a:spAutoFit/>
          </a:bodyPr>
          <a:lstStyle/>
          <a:p>
            <a:pPr algn="ctr"/>
            <a:r>
              <a:rPr lang="en-US" sz="1200" b="1" dirty="0"/>
              <a:t>Templates</a:t>
            </a:r>
          </a:p>
        </p:txBody>
      </p:sp>
      <p:sp>
        <p:nvSpPr>
          <p:cNvPr id="10" name="Rectangle 9">
            <a:extLst>
              <a:ext uri="{FF2B5EF4-FFF2-40B4-BE49-F238E27FC236}">
                <a16:creationId xmlns:a16="http://schemas.microsoft.com/office/drawing/2014/main" id="{A18377E4-D963-D142-A747-44C1AB9E23C2}"/>
              </a:ext>
            </a:extLst>
          </p:cNvPr>
          <p:cNvSpPr/>
          <p:nvPr/>
        </p:nvSpPr>
        <p:spPr>
          <a:xfrm>
            <a:off x="7627955" y="3267939"/>
            <a:ext cx="644728" cy="276999"/>
          </a:xfrm>
          <a:prstGeom prst="rect">
            <a:avLst/>
          </a:prstGeom>
        </p:spPr>
        <p:txBody>
          <a:bodyPr wrap="none">
            <a:spAutoFit/>
          </a:bodyPr>
          <a:lstStyle/>
          <a:p>
            <a:pPr algn="ctr"/>
            <a:r>
              <a:rPr lang="en-US" sz="1200" b="1" dirty="0"/>
              <a:t>Pages</a:t>
            </a:r>
          </a:p>
        </p:txBody>
      </p:sp>
      <p:pic>
        <p:nvPicPr>
          <p:cNvPr id="4" name="Picture 3">
            <a:extLst>
              <a:ext uri="{FF2B5EF4-FFF2-40B4-BE49-F238E27FC236}">
                <a16:creationId xmlns:a16="http://schemas.microsoft.com/office/drawing/2014/main" id="{E31FE695-CB43-D94A-9469-622EC2D4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598375"/>
            <a:ext cx="8072846" cy="1481466"/>
          </a:xfrm>
          <a:prstGeom prst="rect">
            <a:avLst/>
          </a:prstGeom>
        </p:spPr>
      </p:pic>
    </p:spTree>
    <p:extLst>
      <p:ext uri="{BB962C8B-B14F-4D97-AF65-F5344CB8AC3E}">
        <p14:creationId xmlns:p14="http://schemas.microsoft.com/office/powerpoint/2010/main" val="17906738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61EC-7316-0148-BEF4-987A1A4C4F09}"/>
              </a:ext>
            </a:extLst>
          </p:cNvPr>
          <p:cNvSpPr>
            <a:spLocks noGrp="1"/>
          </p:cNvSpPr>
          <p:nvPr>
            <p:ph type="title"/>
          </p:nvPr>
        </p:nvSpPr>
        <p:spPr>
          <a:xfrm>
            <a:off x="552002" y="2787689"/>
            <a:ext cx="7764217" cy="750770"/>
          </a:xfrm>
        </p:spPr>
        <p:txBody>
          <a:bodyPr/>
          <a:lstStyle/>
          <a:p>
            <a:r>
              <a:rPr lang="en-US" dirty="0"/>
              <a:t>Rasmiranjan Nayak</a:t>
            </a:r>
          </a:p>
        </p:txBody>
      </p:sp>
      <p:sp>
        <p:nvSpPr>
          <p:cNvPr id="3" name="TextBox 2">
            <a:extLst>
              <a:ext uri="{FF2B5EF4-FFF2-40B4-BE49-F238E27FC236}">
                <a16:creationId xmlns:a16="http://schemas.microsoft.com/office/drawing/2014/main" id="{29F0AF7E-E13E-E643-8DD8-CC60871EFCBA}"/>
              </a:ext>
            </a:extLst>
          </p:cNvPr>
          <p:cNvSpPr txBox="1"/>
          <p:nvPr/>
        </p:nvSpPr>
        <p:spPr>
          <a:xfrm>
            <a:off x="558265" y="3538459"/>
            <a:ext cx="541750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b="1" dirty="0">
                <a:solidFill>
                  <a:schemeClr val="bg1"/>
                </a:solidFill>
              </a:rPr>
              <a:t>Technology Lead </a:t>
            </a:r>
            <a:r>
              <a:rPr kumimoji="0" lang="en-US" sz="1800" b="0" i="0" u="none" strike="noStrike" cap="none" spc="0" normalizeH="0" baseline="0" dirty="0">
                <a:ln>
                  <a:noFill/>
                </a:ln>
                <a:solidFill>
                  <a:schemeClr val="bg1"/>
                </a:solidFill>
                <a:effectLst/>
                <a:uFillTx/>
                <a:latin typeface="+mj-lt"/>
                <a:ea typeface="+mj-ea"/>
                <a:cs typeface="+mj-cs"/>
                <a:sym typeface="Century Gothic"/>
              </a:rPr>
              <a:t>in Guavus, A </a:t>
            </a:r>
            <a:r>
              <a:rPr lang="en-US" dirty="0">
                <a:solidFill>
                  <a:schemeClr val="bg1"/>
                </a:solidFill>
              </a:rPr>
              <a:t>T</a:t>
            </a:r>
            <a:r>
              <a:rPr kumimoji="0" lang="en-US" sz="1800" b="0" i="0" u="none" strike="noStrike" cap="none" spc="0" normalizeH="0" baseline="0" dirty="0">
                <a:ln>
                  <a:noFill/>
                </a:ln>
                <a:solidFill>
                  <a:schemeClr val="bg1"/>
                </a:solidFill>
                <a:effectLst/>
                <a:uFillTx/>
                <a:latin typeface="+mj-lt"/>
                <a:ea typeface="+mj-ea"/>
                <a:cs typeface="+mj-cs"/>
                <a:sym typeface="Century Gothic"/>
              </a:rPr>
              <a:t>hales company</a:t>
            </a:r>
          </a:p>
        </p:txBody>
      </p:sp>
      <p:sp>
        <p:nvSpPr>
          <p:cNvPr id="4" name="TextBox 3">
            <a:extLst>
              <a:ext uri="{FF2B5EF4-FFF2-40B4-BE49-F238E27FC236}">
                <a16:creationId xmlns:a16="http://schemas.microsoft.com/office/drawing/2014/main" id="{732755B4-7DA4-1442-85E7-27C4AFE2FCCD}"/>
              </a:ext>
            </a:extLst>
          </p:cNvPr>
          <p:cNvSpPr txBox="1"/>
          <p:nvPr/>
        </p:nvSpPr>
        <p:spPr>
          <a:xfrm>
            <a:off x="552002" y="3851565"/>
            <a:ext cx="564040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600" b="1" dirty="0">
                <a:solidFill>
                  <a:schemeClr val="bg1"/>
                </a:solidFill>
              </a:rPr>
              <a:t>1</a:t>
            </a:r>
            <a:r>
              <a:rPr kumimoji="0" lang="en-US" sz="1600" b="1" i="0" u="none" strike="noStrike" cap="none" spc="0" normalizeH="0" baseline="0" dirty="0">
                <a:ln>
                  <a:noFill/>
                </a:ln>
                <a:solidFill>
                  <a:schemeClr val="bg1"/>
                </a:solidFill>
                <a:effectLst/>
                <a:uFillTx/>
                <a:latin typeface="+mj-lt"/>
                <a:ea typeface="+mj-ea"/>
                <a:cs typeface="+mj-cs"/>
                <a:sym typeface="Century Gothic"/>
              </a:rPr>
              <a:t>0+</a:t>
            </a:r>
            <a:r>
              <a:rPr kumimoji="0" lang="en-US" sz="1600" b="0" i="0" u="none" strike="noStrike" cap="none" spc="0" normalizeH="0" baseline="0" dirty="0">
                <a:ln>
                  <a:noFill/>
                </a:ln>
                <a:solidFill>
                  <a:schemeClr val="bg1"/>
                </a:solidFill>
                <a:effectLst/>
                <a:uFillTx/>
                <a:latin typeface="+mj-lt"/>
                <a:ea typeface="+mj-ea"/>
                <a:cs typeface="+mj-cs"/>
                <a:sym typeface="Century Gothic"/>
              </a:rPr>
              <a:t> years of experience as a full stack developer</a:t>
            </a:r>
          </a:p>
        </p:txBody>
      </p:sp>
      <p:pic>
        <p:nvPicPr>
          <p:cNvPr id="6" name="Picture 5">
            <a:extLst>
              <a:ext uri="{FF2B5EF4-FFF2-40B4-BE49-F238E27FC236}">
                <a16:creationId xmlns:a16="http://schemas.microsoft.com/office/drawing/2014/main" id="{D59ECC16-5747-F34A-91C2-B5197AABA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02" y="628202"/>
            <a:ext cx="1784102" cy="1784102"/>
          </a:xfrm>
          <a:prstGeom prst="rect">
            <a:avLst/>
          </a:prstGeom>
        </p:spPr>
      </p:pic>
    </p:spTree>
    <p:extLst>
      <p:ext uri="{BB962C8B-B14F-4D97-AF65-F5344CB8AC3E}">
        <p14:creationId xmlns:p14="http://schemas.microsoft.com/office/powerpoint/2010/main" val="394836219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A103-7269-E54C-9B19-142BBBF2650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FA7A197-C707-CA44-9B28-8FABEF3EF0EA}"/>
              </a:ext>
            </a:extLst>
          </p:cNvPr>
          <p:cNvSpPr>
            <a:spLocks noGrp="1"/>
          </p:cNvSpPr>
          <p:nvPr>
            <p:ph type="body" idx="1"/>
          </p:nvPr>
        </p:nvSpPr>
        <p:spPr/>
        <p:txBody>
          <a:bodyPr/>
          <a:lstStyle/>
          <a:p>
            <a:endParaRPr lang="en-US"/>
          </a:p>
        </p:txBody>
      </p:sp>
      <p:pic>
        <p:nvPicPr>
          <p:cNvPr id="4" name="Online Media 3" descr="atomic-design">
            <a:hlinkClick r:id="" action="ppaction://media"/>
            <a:extLst>
              <a:ext uri="{FF2B5EF4-FFF2-40B4-BE49-F238E27FC236}">
                <a16:creationId xmlns:a16="http://schemas.microsoft.com/office/drawing/2014/main" id="{6299B8D9-D605-854C-B598-9FDD200834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8" y="3175"/>
            <a:ext cx="9144000" cy="5143500"/>
          </a:xfrm>
          <a:prstGeom prst="rect">
            <a:avLst/>
          </a:prstGeom>
        </p:spPr>
      </p:pic>
    </p:spTree>
    <p:extLst>
      <p:ext uri="{BB962C8B-B14F-4D97-AF65-F5344CB8AC3E}">
        <p14:creationId xmlns:p14="http://schemas.microsoft.com/office/powerpoint/2010/main" val="20523051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12C561BE-C41D-544A-8CD4-7E94CFA2157E}"/>
              </a:ext>
            </a:extLst>
          </p:cNvPr>
          <p:cNvSpPr>
            <a:spLocks noGrp="1"/>
          </p:cNvSpPr>
          <p:nvPr>
            <p:ph type="title"/>
          </p:nvPr>
        </p:nvSpPr>
        <p:spPr>
          <a:xfrm>
            <a:off x="193964" y="467544"/>
            <a:ext cx="3108633" cy="1205295"/>
          </a:xfrm>
          <a:noFill/>
          <a:ln w="19050">
            <a:solidFill>
              <a:schemeClr val="tx1"/>
            </a:solidFill>
          </a:ln>
        </p:spPr>
        <p:txBody>
          <a:bodyPr vert="horz" wrap="square" lIns="91440" tIns="45720" rIns="91440" bIns="45720" rtlCol="0" anchor="ctr">
            <a:normAutofit/>
          </a:bodyPr>
          <a:lstStyle/>
          <a:p>
            <a:pPr defTabSz="914400"/>
            <a:r>
              <a:rPr lang="en-US" sz="2400" dirty="0">
                <a:solidFill>
                  <a:schemeClr val="tx1"/>
                </a:solidFill>
              </a:rPr>
              <a:t>Button</a:t>
            </a:r>
          </a:p>
        </p:txBody>
      </p:sp>
      <p:sp>
        <p:nvSpPr>
          <p:cNvPr id="8" name="Text Placeholder 3">
            <a:extLst>
              <a:ext uri="{FF2B5EF4-FFF2-40B4-BE49-F238E27FC236}">
                <a16:creationId xmlns:a16="http://schemas.microsoft.com/office/drawing/2014/main" id="{6A612470-A833-0249-B107-330BFF7CCC65}"/>
              </a:ext>
            </a:extLst>
          </p:cNvPr>
          <p:cNvSpPr>
            <a:spLocks noGrp="1"/>
          </p:cNvSpPr>
          <p:nvPr>
            <p:ph type="body" sz="quarter" idx="1"/>
          </p:nvPr>
        </p:nvSpPr>
        <p:spPr>
          <a:xfrm>
            <a:off x="193964" y="1672840"/>
            <a:ext cx="3108633" cy="2867410"/>
          </a:xfrm>
        </p:spPr>
        <p:txBody>
          <a:bodyPr vert="horz" lIns="91440" tIns="45720" rIns="91440" bIns="45720" rtlCol="0">
            <a:normAutofit lnSpcReduction="10000"/>
          </a:bodyPr>
          <a:lstStyle/>
          <a:p>
            <a:pPr marL="177800" indent="-228600" defTabSz="914400">
              <a:buFont typeface="Arial" panose="020B0604020202020204" pitchFamily="34" charset="0"/>
              <a:buChar char="•"/>
            </a:pPr>
            <a:endParaRPr lang="en-US" sz="1100" dirty="0">
              <a:solidFill>
                <a:schemeClr val="tx1"/>
              </a:solidFill>
            </a:endParaRPr>
          </a:p>
          <a:p>
            <a:pPr defTabSz="914400"/>
            <a:r>
              <a:rPr lang="en-US" sz="1600" dirty="0">
                <a:solidFill>
                  <a:schemeClr val="tx1"/>
                </a:solidFill>
              </a:rPr>
              <a:t>Buttons are used primarily on action items. Some examples include Add, Save, Delete, Sign Up. Do not use Buttons as navigational elements. Instead, Use Links because it takes the user to a new page and is not associated with an action. Each page may have one to two primary buttons. Any remaining calls-to-action are represented as secondary buttons.</a:t>
            </a:r>
          </a:p>
          <a:p>
            <a:pPr marL="177800" indent="-228600" defTabSz="914400">
              <a:buFont typeface="Arial" panose="020B0604020202020204" pitchFamily="34" charset="0"/>
              <a:buChar char="•"/>
            </a:pPr>
            <a:endParaRPr lang="en-US" sz="1100" dirty="0">
              <a:solidFill>
                <a:schemeClr val="tx1"/>
              </a:solidFill>
            </a:endParaRPr>
          </a:p>
          <a:p>
            <a:pPr marL="177800" indent="-228600" defTabSz="914400">
              <a:buFont typeface="Arial" panose="020B0604020202020204" pitchFamily="34" charset="0"/>
              <a:buChar char="•"/>
            </a:pPr>
            <a:endParaRPr lang="en-US" sz="1100" dirty="0">
              <a:solidFill>
                <a:schemeClr val="tx1"/>
              </a:solidFill>
            </a:endParaRPr>
          </a:p>
        </p:txBody>
      </p:sp>
      <p:pic>
        <p:nvPicPr>
          <p:cNvPr id="9" name="Picture 8">
            <a:extLst>
              <a:ext uri="{FF2B5EF4-FFF2-40B4-BE49-F238E27FC236}">
                <a16:creationId xmlns:a16="http://schemas.microsoft.com/office/drawing/2014/main" id="{8B550135-5A8B-CD46-8011-12521BDCF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322" y="1069841"/>
            <a:ext cx="4688077" cy="2883166"/>
          </a:xfrm>
          <a:prstGeom prst="rect">
            <a:avLst/>
          </a:prstGeom>
        </p:spPr>
      </p:pic>
    </p:spTree>
    <p:extLst>
      <p:ext uri="{BB962C8B-B14F-4D97-AF65-F5344CB8AC3E}">
        <p14:creationId xmlns:p14="http://schemas.microsoft.com/office/powerpoint/2010/main" val="3500149894"/>
      </p:ext>
    </p:extLst>
  </p:cSld>
  <p:clrMapOvr>
    <a:overrideClrMapping bg1="dk1" tx1="lt1" bg2="dk2" tx2="lt2" accent1="accent1" accent2="accent2" accent3="accent3" accent4="accent4" accent5="accent5" accent6="accent6" hlink="hlink" folHlink="folHlink"/>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3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23CCCE-F3BD-2C44-A900-EE8C656F15DE}"/>
              </a:ext>
            </a:extLst>
          </p:cNvPr>
          <p:cNvSpPr>
            <a:spLocks noGrp="1"/>
          </p:cNvSpPr>
          <p:nvPr>
            <p:ph type="title"/>
          </p:nvPr>
        </p:nvSpPr>
        <p:spPr>
          <a:xfrm>
            <a:off x="482601" y="467544"/>
            <a:ext cx="2522980" cy="1205295"/>
          </a:xfrm>
          <a:noFill/>
          <a:ln w="19050">
            <a:solidFill>
              <a:schemeClr val="tx1"/>
            </a:solidFill>
          </a:ln>
        </p:spPr>
        <p:txBody>
          <a:bodyPr vert="horz" wrap="square" lIns="91440" tIns="45720" rIns="91440" bIns="45720" rtlCol="0" anchor="ctr">
            <a:normAutofit/>
          </a:bodyPr>
          <a:lstStyle/>
          <a:p>
            <a:pPr algn="ctr" defTabSz="914400"/>
            <a:r>
              <a:rPr lang="en-US" sz="2100" b="1" kern="1200">
                <a:solidFill>
                  <a:schemeClr val="tx1"/>
                </a:solidFill>
                <a:latin typeface="+mj-lt"/>
                <a:ea typeface="+mj-ea"/>
                <a:cs typeface="+mj-cs"/>
              </a:rPr>
              <a:t>Design System Guidelines</a:t>
            </a:r>
          </a:p>
        </p:txBody>
      </p:sp>
      <p:sp>
        <p:nvSpPr>
          <p:cNvPr id="3" name="Text Placeholder 2">
            <a:extLst>
              <a:ext uri="{FF2B5EF4-FFF2-40B4-BE49-F238E27FC236}">
                <a16:creationId xmlns:a16="http://schemas.microsoft.com/office/drawing/2014/main" id="{3F21B4FE-EB2B-4B42-AB4D-E3CDEDBDFB5A}"/>
              </a:ext>
            </a:extLst>
          </p:cNvPr>
          <p:cNvSpPr>
            <a:spLocks noGrp="1"/>
          </p:cNvSpPr>
          <p:nvPr>
            <p:ph type="body" sz="quarter" idx="1"/>
          </p:nvPr>
        </p:nvSpPr>
        <p:spPr>
          <a:xfrm>
            <a:off x="482601" y="1978532"/>
            <a:ext cx="2522980" cy="2561717"/>
          </a:xfrm>
        </p:spPr>
        <p:txBody>
          <a:bodyPr vert="horz" lIns="91440" tIns="45720" rIns="91440" bIns="45720" rtlCol="0">
            <a:normAutofit/>
          </a:bodyPr>
          <a:lstStyle/>
          <a:p>
            <a:pPr indent="-228600" defTabSz="914400">
              <a:buFont typeface="Arial" panose="020B0604020202020204" pitchFamily="34" charset="0"/>
              <a:buChar char="•"/>
            </a:pPr>
            <a:r>
              <a:rPr lang="en-US" sz="1500" dirty="0">
                <a:solidFill>
                  <a:schemeClr val="tx1"/>
                </a:solidFill>
              </a:rPr>
              <a:t>Standard</a:t>
            </a:r>
          </a:p>
          <a:p>
            <a:pPr indent="-228600" defTabSz="914400">
              <a:buFont typeface="Arial" panose="020B0604020202020204" pitchFamily="34" charset="0"/>
              <a:buChar char="•"/>
            </a:pPr>
            <a:r>
              <a:rPr lang="en-US" sz="1500" dirty="0">
                <a:solidFill>
                  <a:schemeClr val="tx1"/>
                </a:solidFill>
              </a:rPr>
              <a:t>Tools</a:t>
            </a:r>
          </a:p>
          <a:p>
            <a:pPr indent="-228600" defTabSz="914400">
              <a:buFont typeface="Arial" panose="020B0604020202020204" pitchFamily="34" charset="0"/>
              <a:buChar char="•"/>
            </a:pPr>
            <a:r>
              <a:rPr lang="en-US" sz="1500" dirty="0">
                <a:solidFill>
                  <a:schemeClr val="tx1"/>
                </a:solidFill>
              </a:rPr>
              <a:t>Process</a:t>
            </a:r>
          </a:p>
          <a:p>
            <a:pPr marL="177800" indent="-228600" defTabSz="914400">
              <a:buFont typeface="Arial" panose="020B0604020202020204" pitchFamily="34" charset="0"/>
              <a:buChar char="•"/>
            </a:pPr>
            <a:endParaRPr lang="en-US" sz="1500" dirty="0">
              <a:solidFill>
                <a:schemeClr val="tx1"/>
              </a:solidFill>
            </a:endParaRPr>
          </a:p>
          <a:p>
            <a:pPr marL="177800" indent="-228600" defTabSz="914400">
              <a:buFont typeface="Arial" panose="020B0604020202020204" pitchFamily="34" charset="0"/>
              <a:buChar char="•"/>
            </a:pPr>
            <a:endParaRPr lang="en-US" sz="1500" dirty="0">
              <a:solidFill>
                <a:schemeClr val="tx1"/>
              </a:solidFill>
            </a:endParaRPr>
          </a:p>
          <a:p>
            <a:pPr indent="-228600" defTabSz="914400">
              <a:buFont typeface="Arial" panose="020B0604020202020204" pitchFamily="34" charset="0"/>
              <a:buChar char="•"/>
            </a:pPr>
            <a:endParaRPr lang="en-US" sz="1500" dirty="0">
              <a:solidFill>
                <a:schemeClr val="tx1"/>
              </a:solidFill>
            </a:endParaRPr>
          </a:p>
        </p:txBody>
      </p:sp>
      <p:pic>
        <p:nvPicPr>
          <p:cNvPr id="6" name="Picture 2" descr="https://imgr.whimsical.com/FtQuLK7fyibAL15y9Ct8o5/png?objects=RckrDDVMHcMq9KD95az6Gy%2CKTKGFyDWBjk34gyTwk8eU7%2C6Am6GJJMx8pPBqUHMU71Jh%2CKh91KZgoikp8fXQgxrAMkF%2CWMpjZ7ZYSe9YuUjbW4JGB9%2CCFCKNNjZkv3LJZdxtZU8Aw%2CCC9JCLNM8cSyxc2JSpD6vf%2C8J6BgwVqubGhNkeeRM3nv5%2CUY4bqdLvGYHB4GHofkYirC%2C3wpnRGBS69ko5zJqv74KnB%2CSAMYvxJAbZ99dWTupEM9su%2C34xcdWd826YPzqRiCvL6Ed%2CCkqkj2SfknQc5bG81DWjFz%2C3jDTDV7Vjpz7XDSxqsUt8S%2CSsuMEwAaYUHyF8NC9eEEj8%2CPm3wDyoBejmgz2gmiZWuBX%2CXEf3smDNgHrHoNoX7LMkXR%2CVH9GYyfozA6FTGCs2i4FZN%2CD7pj1mS1vuMj5cLHs5cJVd%2CTJFrH2qc1eqYCiTyWoPqfy%2CTrL5Yhw1snfmmdMXke8YAE%2C5J1QWSoQ2gYww6kcqQRcLN%2CUovgjpYMRzfmqHHoSqnUnE%2C6N2HW5XkchQeyxEGnUe8vv%2CKEu37bZZ9fQtmFp6BXA97C%2CHAPZSGezgnktX2YVSQWriY%2CC8TrFSgfFVfKjhxTSgg7zW%2CVpCBVkkfYBC1z4rNFaYkcN%2C4rBn9JfSpjyunyEXU4HtES%2CF9fhhKN53LrbQDQoKbNWQT%2CNatsLGUKsPXyGePoR1VPud%2CYDEtJcv5VHjgLWhuYUxfFL%2CUQpCutD5c5VtpmNFnZdq4z%2C7Z6cE4AMy7gRZdXT7u8WxD%2C66JVCDBTx9wJU9eT53anqe%2C9Aprhds2HEyxjfvixh5Nmf%2CTZgrMiMLRr7LYPBvP6mitg%2CGtyR2fzJ8mjBDJPE5PTm1q%2CWQoMiGQx3KLeuK5jWuWdkp%2CGt183CqazFyVqDuE8Xunpv%2CN3KgXdpagyBdQjaXgFr5PA%2C41Sx3EqQja3YPZXVEhcFyP%2CBtoURkHzJ9JDnnudwwADyH%2CAh6NjY99Y6MeFs7ZoC3nAj%2C5ANPZyaWNFcsQKbAiGzTgV%2CREXGmRbLjntHg2MCtW1Bcz&amp;scale=2&amp;stag=8018">
            <a:extLst>
              <a:ext uri="{FF2B5EF4-FFF2-40B4-BE49-F238E27FC236}">
                <a16:creationId xmlns:a16="http://schemas.microsoft.com/office/drawing/2014/main" id="{754703DE-950F-CC43-AEAA-EEBEE653B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631" y="773724"/>
            <a:ext cx="5826369" cy="3283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51177"/>
      </p:ext>
    </p:extLst>
  </p:cSld>
  <p:clrMapOvr>
    <a:overrideClrMapping bg1="dk1" tx1="lt1" bg2="dk2" tx2="lt2" accent1="accent1" accent2="accent2" accent3="accent3" accent4="accent4" accent5="accent5" accent6="accent6" hlink="hlink" folHlink="folHlink"/>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7C68-D3D7-3E41-BBE0-037E299FEEA5}"/>
              </a:ext>
            </a:extLst>
          </p:cNvPr>
          <p:cNvSpPr>
            <a:spLocks noGrp="1"/>
          </p:cNvSpPr>
          <p:nvPr>
            <p:ph type="title"/>
          </p:nvPr>
        </p:nvSpPr>
        <p:spPr/>
        <p:txBody>
          <a:bodyPr/>
          <a:lstStyle/>
          <a:p>
            <a:r>
              <a:rPr lang="en-US" b="1" dirty="0"/>
              <a:t>Traditional Flow</a:t>
            </a:r>
            <a:br>
              <a:rPr lang="en-US" dirty="0"/>
            </a:br>
            <a:endParaRPr lang="en-US" dirty="0"/>
          </a:p>
        </p:txBody>
      </p:sp>
      <p:pic>
        <p:nvPicPr>
          <p:cNvPr id="7" name="Picture 6">
            <a:extLst>
              <a:ext uri="{FF2B5EF4-FFF2-40B4-BE49-F238E27FC236}">
                <a16:creationId xmlns:a16="http://schemas.microsoft.com/office/drawing/2014/main" id="{FAF26D1C-14B9-8740-806D-BEDCF87E5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71" y="900932"/>
            <a:ext cx="8130989" cy="3419290"/>
          </a:xfrm>
          <a:prstGeom prst="rect">
            <a:avLst/>
          </a:prstGeom>
        </p:spPr>
      </p:pic>
    </p:spTree>
    <p:extLst>
      <p:ext uri="{BB962C8B-B14F-4D97-AF65-F5344CB8AC3E}">
        <p14:creationId xmlns:p14="http://schemas.microsoft.com/office/powerpoint/2010/main" val="40514219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7C68-D3D7-3E41-BBE0-037E299FEEA5}"/>
              </a:ext>
            </a:extLst>
          </p:cNvPr>
          <p:cNvSpPr>
            <a:spLocks noGrp="1"/>
          </p:cNvSpPr>
          <p:nvPr>
            <p:ph type="title"/>
          </p:nvPr>
        </p:nvSpPr>
        <p:spPr/>
        <p:txBody>
          <a:bodyPr/>
          <a:lstStyle/>
          <a:p>
            <a:r>
              <a:rPr lang="en-US" b="1" dirty="0"/>
              <a:t>Design System  flow</a:t>
            </a:r>
            <a:br>
              <a:rPr lang="en-US" dirty="0"/>
            </a:br>
            <a:endParaRPr lang="en-US" dirty="0"/>
          </a:p>
        </p:txBody>
      </p:sp>
      <p:pic>
        <p:nvPicPr>
          <p:cNvPr id="4" name="Picture 3">
            <a:extLst>
              <a:ext uri="{FF2B5EF4-FFF2-40B4-BE49-F238E27FC236}">
                <a16:creationId xmlns:a16="http://schemas.microsoft.com/office/drawing/2014/main" id="{9EF356E8-A02E-3D43-AB1E-ECCF3A042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63" y="670530"/>
            <a:ext cx="8505795" cy="3979529"/>
          </a:xfrm>
          <a:prstGeom prst="rect">
            <a:avLst/>
          </a:prstGeom>
        </p:spPr>
      </p:pic>
    </p:spTree>
    <p:extLst>
      <p:ext uri="{BB962C8B-B14F-4D97-AF65-F5344CB8AC3E}">
        <p14:creationId xmlns:p14="http://schemas.microsoft.com/office/powerpoint/2010/main" val="324535412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7C68-D3D7-3E41-BBE0-037E299FEEA5}"/>
              </a:ext>
            </a:extLst>
          </p:cNvPr>
          <p:cNvSpPr>
            <a:spLocks noGrp="1"/>
          </p:cNvSpPr>
          <p:nvPr>
            <p:ph type="title"/>
          </p:nvPr>
        </p:nvSpPr>
        <p:spPr/>
        <p:txBody>
          <a:bodyPr/>
          <a:lstStyle/>
          <a:p>
            <a:r>
              <a:rPr lang="en-US" b="1" dirty="0"/>
              <a:t>Work flow</a:t>
            </a:r>
            <a:br>
              <a:rPr lang="en-US" dirty="0"/>
            </a:br>
            <a:endParaRPr lang="en-US" dirty="0"/>
          </a:p>
        </p:txBody>
      </p:sp>
      <p:pic>
        <p:nvPicPr>
          <p:cNvPr id="4" name="Picture 3">
            <a:extLst>
              <a:ext uri="{FF2B5EF4-FFF2-40B4-BE49-F238E27FC236}">
                <a16:creationId xmlns:a16="http://schemas.microsoft.com/office/drawing/2014/main" id="{4D06D2DB-B991-D740-9574-36763F82B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99" y="525410"/>
            <a:ext cx="8610602" cy="4253512"/>
          </a:xfrm>
          <a:prstGeom prst="rect">
            <a:avLst/>
          </a:prstGeom>
        </p:spPr>
      </p:pic>
    </p:spTree>
    <p:extLst>
      <p:ext uri="{BB962C8B-B14F-4D97-AF65-F5344CB8AC3E}">
        <p14:creationId xmlns:p14="http://schemas.microsoft.com/office/powerpoint/2010/main" val="300094874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0A8C8B5-9B3E-1245-A254-D1408C898C90}"/>
              </a:ext>
            </a:extLst>
          </p:cNvPr>
          <p:cNvSpPr txBox="1">
            <a:spLocks/>
          </p:cNvSpPr>
          <p:nvPr/>
        </p:nvSpPr>
        <p:spPr>
          <a:xfrm>
            <a:off x="757638" y="2179047"/>
            <a:ext cx="7764217" cy="619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fontScale="82500" lnSpcReduction="10000"/>
          </a:bodyPr>
          <a:lstStyle>
            <a:lvl1pPr marL="0" marR="0" indent="0" algn="l" defTabSz="457200" rtl="0" latinLnBrk="0">
              <a:lnSpc>
                <a:spcPct val="90000"/>
              </a:lnSpc>
              <a:spcBef>
                <a:spcPts val="0"/>
              </a:spcBef>
              <a:spcAft>
                <a:spcPts val="0"/>
              </a:spcAft>
              <a:buClrTx/>
              <a:buSzTx/>
              <a:buFontTx/>
              <a:buNone/>
              <a:tabLst/>
              <a:defRPr sz="3200" b="1" i="0" u="none" strike="noStrike" cap="none" spc="0" baseline="0">
                <a:ln>
                  <a:noFill/>
                </a:ln>
                <a:solidFill>
                  <a:srgbClr val="FFFFFF"/>
                </a:solidFill>
                <a:uFillTx/>
                <a:latin typeface="+mj-lt"/>
                <a:ea typeface="+mj-ea"/>
                <a:cs typeface="+mj-cs"/>
                <a:sym typeface="Century Gothic"/>
              </a:defRPr>
            </a:lvl1pPr>
            <a:lvl2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2pPr>
            <a:lvl3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3pPr>
            <a:lvl4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4pPr>
            <a:lvl5pPr marL="0" marR="0" indent="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5pPr>
            <a:lvl6pPr marL="0" marR="0" indent="4572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6pPr>
            <a:lvl7pPr marL="0" marR="0" indent="9144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7pPr>
            <a:lvl8pPr marL="0" marR="0" indent="13716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8pPr>
            <a:lvl9pPr marL="0" marR="0" indent="1828800" algn="l" defTabSz="457200" rtl="0" latinLnBrk="0">
              <a:lnSpc>
                <a:spcPct val="90000"/>
              </a:lnSpc>
              <a:spcBef>
                <a:spcPts val="0"/>
              </a:spcBef>
              <a:spcAft>
                <a:spcPts val="0"/>
              </a:spcAft>
              <a:buClrTx/>
              <a:buSzTx/>
              <a:buFontTx/>
              <a:buNone/>
              <a:tabLst/>
              <a:defRPr sz="2000" b="0" i="0" u="none" strike="noStrike" cap="none" spc="0" baseline="0">
                <a:ln>
                  <a:noFill/>
                </a:ln>
                <a:solidFill>
                  <a:srgbClr val="3C3E41"/>
                </a:solidFill>
                <a:uFillTx/>
                <a:latin typeface="+mj-lt"/>
                <a:ea typeface="+mj-ea"/>
                <a:cs typeface="+mj-cs"/>
                <a:sym typeface="Century Gothic"/>
              </a:defRPr>
            </a:lvl9pPr>
          </a:lstStyle>
          <a:p>
            <a:pPr algn="ctr" hangingPunct="1"/>
            <a:r>
              <a:rPr lang="en-US" dirty="0"/>
              <a:t>Creating a Design System in your company</a:t>
            </a:r>
          </a:p>
        </p:txBody>
      </p:sp>
    </p:spTree>
    <p:extLst>
      <p:ext uri="{BB962C8B-B14F-4D97-AF65-F5344CB8AC3E}">
        <p14:creationId xmlns:p14="http://schemas.microsoft.com/office/powerpoint/2010/main" val="101668520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4356-4764-0B41-A0AF-379C0660D927}"/>
              </a:ext>
            </a:extLst>
          </p:cNvPr>
          <p:cNvSpPr>
            <a:spLocks noGrp="1"/>
          </p:cNvSpPr>
          <p:nvPr>
            <p:ph type="title"/>
          </p:nvPr>
        </p:nvSpPr>
        <p:spPr/>
        <p:txBody>
          <a:bodyPr/>
          <a:lstStyle/>
          <a:p>
            <a:r>
              <a:rPr lang="en-US" b="1" dirty="0"/>
              <a:t>Creating a Design System</a:t>
            </a:r>
          </a:p>
        </p:txBody>
      </p:sp>
      <p:pic>
        <p:nvPicPr>
          <p:cNvPr id="7" name="Picture 6">
            <a:extLst>
              <a:ext uri="{FF2B5EF4-FFF2-40B4-BE49-F238E27FC236}">
                <a16:creationId xmlns:a16="http://schemas.microsoft.com/office/drawing/2014/main" id="{2F219131-431F-A741-9394-719C9FD25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92" y="611901"/>
            <a:ext cx="4563293" cy="4218090"/>
          </a:xfrm>
          <a:prstGeom prst="rect">
            <a:avLst/>
          </a:prstGeom>
        </p:spPr>
      </p:pic>
      <p:pic>
        <p:nvPicPr>
          <p:cNvPr id="8" name="Picture 7">
            <a:extLst>
              <a:ext uri="{FF2B5EF4-FFF2-40B4-BE49-F238E27FC236}">
                <a16:creationId xmlns:a16="http://schemas.microsoft.com/office/drawing/2014/main" id="{44D510FC-748E-AD49-9A08-4EE475FA0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1" y="611901"/>
            <a:ext cx="4572000" cy="4218090"/>
          </a:xfrm>
          <a:prstGeom prst="rect">
            <a:avLst/>
          </a:prstGeom>
        </p:spPr>
      </p:pic>
      <p:sp>
        <p:nvSpPr>
          <p:cNvPr id="9" name="Rectangle 8">
            <a:extLst>
              <a:ext uri="{FF2B5EF4-FFF2-40B4-BE49-F238E27FC236}">
                <a16:creationId xmlns:a16="http://schemas.microsoft.com/office/drawing/2014/main" id="{60E416BB-56E3-9242-B084-E8FC84522D09}"/>
              </a:ext>
            </a:extLst>
          </p:cNvPr>
          <p:cNvSpPr/>
          <p:nvPr/>
        </p:nvSpPr>
        <p:spPr>
          <a:xfrm>
            <a:off x="941080" y="2163918"/>
            <a:ext cx="1149674" cy="369332"/>
          </a:xfrm>
          <a:prstGeom prst="rect">
            <a:avLst/>
          </a:prstGeom>
        </p:spPr>
        <p:txBody>
          <a:bodyPr wrap="none">
            <a:spAutoFit/>
          </a:bodyPr>
          <a:lstStyle/>
          <a:p>
            <a:r>
              <a:rPr lang="en-US" b="1" dirty="0">
                <a:solidFill>
                  <a:schemeClr val="bg1"/>
                </a:solidFill>
              </a:rPr>
              <a:t>Discover</a:t>
            </a:r>
          </a:p>
        </p:txBody>
      </p:sp>
      <p:sp>
        <p:nvSpPr>
          <p:cNvPr id="10" name="Rectangle 9">
            <a:extLst>
              <a:ext uri="{FF2B5EF4-FFF2-40B4-BE49-F238E27FC236}">
                <a16:creationId xmlns:a16="http://schemas.microsoft.com/office/drawing/2014/main" id="{E02B1D16-6441-E546-AFFA-F3F86406705D}"/>
              </a:ext>
            </a:extLst>
          </p:cNvPr>
          <p:cNvSpPr/>
          <p:nvPr/>
        </p:nvSpPr>
        <p:spPr>
          <a:xfrm>
            <a:off x="943661" y="2557491"/>
            <a:ext cx="1611409" cy="769441"/>
          </a:xfrm>
          <a:prstGeom prst="rect">
            <a:avLst/>
          </a:prstGeom>
        </p:spPr>
        <p:txBody>
          <a:bodyPr wrap="square">
            <a:spAutoFit/>
          </a:bodyPr>
          <a:lstStyle/>
          <a:p>
            <a:r>
              <a:rPr lang="en-US" sz="1100" dirty="0">
                <a:solidFill>
                  <a:schemeClr val="bg1"/>
                </a:solidFill>
              </a:rPr>
              <a:t>Basic research</a:t>
            </a:r>
          </a:p>
          <a:p>
            <a:r>
              <a:rPr lang="en-US" sz="1100" dirty="0">
                <a:solidFill>
                  <a:schemeClr val="bg1"/>
                </a:solidFill>
              </a:rPr>
              <a:t>Competitive analysis</a:t>
            </a:r>
          </a:p>
          <a:p>
            <a:r>
              <a:rPr lang="en-US" sz="1100" dirty="0">
                <a:solidFill>
                  <a:schemeClr val="bg1"/>
                </a:solidFill>
              </a:rPr>
              <a:t>User research</a:t>
            </a:r>
          </a:p>
          <a:p>
            <a:r>
              <a:rPr lang="en-US" sz="1100" dirty="0">
                <a:solidFill>
                  <a:schemeClr val="bg1"/>
                </a:solidFill>
              </a:rPr>
              <a:t>Interpretation session</a:t>
            </a:r>
          </a:p>
        </p:txBody>
      </p:sp>
      <p:sp>
        <p:nvSpPr>
          <p:cNvPr id="12" name="Rectangle 11">
            <a:extLst>
              <a:ext uri="{FF2B5EF4-FFF2-40B4-BE49-F238E27FC236}">
                <a16:creationId xmlns:a16="http://schemas.microsoft.com/office/drawing/2014/main" id="{4A62F279-75EA-4C4B-8926-459BB004A92B}"/>
              </a:ext>
            </a:extLst>
          </p:cNvPr>
          <p:cNvSpPr/>
          <p:nvPr/>
        </p:nvSpPr>
        <p:spPr>
          <a:xfrm>
            <a:off x="2796782" y="2181336"/>
            <a:ext cx="899605" cy="369332"/>
          </a:xfrm>
          <a:prstGeom prst="rect">
            <a:avLst/>
          </a:prstGeom>
        </p:spPr>
        <p:txBody>
          <a:bodyPr wrap="none">
            <a:spAutoFit/>
          </a:bodyPr>
          <a:lstStyle/>
          <a:p>
            <a:r>
              <a:rPr lang="en-US" b="1" dirty="0">
                <a:solidFill>
                  <a:schemeClr val="bg1"/>
                </a:solidFill>
              </a:rPr>
              <a:t>Define</a:t>
            </a:r>
          </a:p>
        </p:txBody>
      </p:sp>
      <p:sp>
        <p:nvSpPr>
          <p:cNvPr id="13" name="Rectangle 12">
            <a:extLst>
              <a:ext uri="{FF2B5EF4-FFF2-40B4-BE49-F238E27FC236}">
                <a16:creationId xmlns:a16="http://schemas.microsoft.com/office/drawing/2014/main" id="{CF013EC4-FE94-3040-869E-DC67DE2E3638}"/>
              </a:ext>
            </a:extLst>
          </p:cNvPr>
          <p:cNvSpPr/>
          <p:nvPr/>
        </p:nvSpPr>
        <p:spPr>
          <a:xfrm>
            <a:off x="2778658" y="2557491"/>
            <a:ext cx="1528818" cy="769441"/>
          </a:xfrm>
          <a:prstGeom prst="rect">
            <a:avLst/>
          </a:prstGeom>
        </p:spPr>
        <p:txBody>
          <a:bodyPr wrap="square">
            <a:spAutoFit/>
          </a:bodyPr>
          <a:lstStyle/>
          <a:p>
            <a:r>
              <a:rPr lang="en-US" sz="1100" dirty="0">
                <a:solidFill>
                  <a:schemeClr val="bg1"/>
                </a:solidFill>
              </a:rPr>
              <a:t>Wireframes</a:t>
            </a:r>
          </a:p>
          <a:p>
            <a:r>
              <a:rPr lang="en-US" sz="1100" dirty="0">
                <a:solidFill>
                  <a:schemeClr val="bg1"/>
                </a:solidFill>
              </a:rPr>
              <a:t>Elements</a:t>
            </a:r>
          </a:p>
          <a:p>
            <a:r>
              <a:rPr lang="en-US" sz="1100" dirty="0">
                <a:solidFill>
                  <a:schemeClr val="bg1"/>
                </a:solidFill>
              </a:rPr>
              <a:t>Personas</a:t>
            </a:r>
          </a:p>
          <a:p>
            <a:r>
              <a:rPr lang="en-US" sz="1100" dirty="0">
                <a:solidFill>
                  <a:schemeClr val="bg1"/>
                </a:solidFill>
              </a:rPr>
              <a:t>Journey maps</a:t>
            </a:r>
          </a:p>
        </p:txBody>
      </p:sp>
      <p:sp>
        <p:nvSpPr>
          <p:cNvPr id="14" name="Rectangle 13">
            <a:extLst>
              <a:ext uri="{FF2B5EF4-FFF2-40B4-BE49-F238E27FC236}">
                <a16:creationId xmlns:a16="http://schemas.microsoft.com/office/drawing/2014/main" id="{98E914BE-B78E-9A4A-9DE4-E30FD7F76761}"/>
              </a:ext>
            </a:extLst>
          </p:cNvPr>
          <p:cNvSpPr/>
          <p:nvPr/>
        </p:nvSpPr>
        <p:spPr>
          <a:xfrm>
            <a:off x="5106143" y="2163918"/>
            <a:ext cx="1127232" cy="369332"/>
          </a:xfrm>
          <a:prstGeom prst="rect">
            <a:avLst/>
          </a:prstGeom>
        </p:spPr>
        <p:txBody>
          <a:bodyPr wrap="none">
            <a:spAutoFit/>
          </a:bodyPr>
          <a:lstStyle/>
          <a:p>
            <a:r>
              <a:rPr lang="en-US" b="1" dirty="0">
                <a:solidFill>
                  <a:schemeClr val="bg1"/>
                </a:solidFill>
              </a:rPr>
              <a:t>Develop</a:t>
            </a:r>
          </a:p>
        </p:txBody>
      </p:sp>
      <p:sp>
        <p:nvSpPr>
          <p:cNvPr id="15" name="Rectangle 14">
            <a:extLst>
              <a:ext uri="{FF2B5EF4-FFF2-40B4-BE49-F238E27FC236}">
                <a16:creationId xmlns:a16="http://schemas.microsoft.com/office/drawing/2014/main" id="{7DAAFDEF-8D1B-F042-8F99-CED0E7A83851}"/>
              </a:ext>
            </a:extLst>
          </p:cNvPr>
          <p:cNvSpPr/>
          <p:nvPr/>
        </p:nvSpPr>
        <p:spPr>
          <a:xfrm>
            <a:off x="5113008" y="2557491"/>
            <a:ext cx="1528818" cy="430887"/>
          </a:xfrm>
          <a:prstGeom prst="rect">
            <a:avLst/>
          </a:prstGeom>
        </p:spPr>
        <p:txBody>
          <a:bodyPr wrap="square">
            <a:spAutoFit/>
          </a:bodyPr>
          <a:lstStyle/>
          <a:p>
            <a:r>
              <a:rPr lang="en-US" sz="1100" dirty="0">
                <a:solidFill>
                  <a:schemeClr val="bg1"/>
                </a:solidFill>
              </a:rPr>
              <a:t>Code, </a:t>
            </a:r>
          </a:p>
          <a:p>
            <a:r>
              <a:rPr lang="en-US" sz="1100" dirty="0">
                <a:solidFill>
                  <a:schemeClr val="bg1"/>
                </a:solidFill>
              </a:rPr>
              <a:t>Symbols</a:t>
            </a:r>
          </a:p>
        </p:txBody>
      </p:sp>
      <p:sp>
        <p:nvSpPr>
          <p:cNvPr id="16" name="Rectangle 15">
            <a:extLst>
              <a:ext uri="{FF2B5EF4-FFF2-40B4-BE49-F238E27FC236}">
                <a16:creationId xmlns:a16="http://schemas.microsoft.com/office/drawing/2014/main" id="{0D03222C-01D3-B547-9F3C-D8BE5F5F6B50}"/>
              </a:ext>
            </a:extLst>
          </p:cNvPr>
          <p:cNvSpPr/>
          <p:nvPr/>
        </p:nvSpPr>
        <p:spPr>
          <a:xfrm>
            <a:off x="6764621" y="2163918"/>
            <a:ext cx="957313" cy="369332"/>
          </a:xfrm>
          <a:prstGeom prst="rect">
            <a:avLst/>
          </a:prstGeom>
        </p:spPr>
        <p:txBody>
          <a:bodyPr wrap="none">
            <a:spAutoFit/>
          </a:bodyPr>
          <a:lstStyle/>
          <a:p>
            <a:r>
              <a:rPr lang="en-US" b="1" dirty="0">
                <a:solidFill>
                  <a:schemeClr val="bg1"/>
                </a:solidFill>
              </a:rPr>
              <a:t>Deliver</a:t>
            </a:r>
          </a:p>
        </p:txBody>
      </p:sp>
      <p:sp>
        <p:nvSpPr>
          <p:cNvPr id="17" name="Rectangle 16">
            <a:extLst>
              <a:ext uri="{FF2B5EF4-FFF2-40B4-BE49-F238E27FC236}">
                <a16:creationId xmlns:a16="http://schemas.microsoft.com/office/drawing/2014/main" id="{CE24CAF9-CF68-7941-9EC0-E996880207FF}"/>
              </a:ext>
            </a:extLst>
          </p:cNvPr>
          <p:cNvSpPr/>
          <p:nvPr/>
        </p:nvSpPr>
        <p:spPr>
          <a:xfrm>
            <a:off x="6771486" y="2557491"/>
            <a:ext cx="1528818" cy="600164"/>
          </a:xfrm>
          <a:prstGeom prst="rect">
            <a:avLst/>
          </a:prstGeom>
        </p:spPr>
        <p:txBody>
          <a:bodyPr wrap="square">
            <a:spAutoFit/>
          </a:bodyPr>
          <a:lstStyle/>
          <a:p>
            <a:r>
              <a:rPr lang="en-US" sz="1100" dirty="0">
                <a:solidFill>
                  <a:schemeClr val="bg1"/>
                </a:solidFill>
              </a:rPr>
              <a:t>Output mockup</a:t>
            </a:r>
          </a:p>
          <a:p>
            <a:r>
              <a:rPr lang="en-US" sz="1100" dirty="0">
                <a:solidFill>
                  <a:schemeClr val="bg1"/>
                </a:solidFill>
              </a:rPr>
              <a:t>Final Code</a:t>
            </a:r>
          </a:p>
          <a:p>
            <a:endParaRPr lang="en-US" sz="1100" dirty="0">
              <a:solidFill>
                <a:schemeClr val="bg1"/>
              </a:solidFill>
            </a:endParaRPr>
          </a:p>
        </p:txBody>
      </p:sp>
    </p:spTree>
    <p:extLst>
      <p:ext uri="{BB962C8B-B14F-4D97-AF65-F5344CB8AC3E}">
        <p14:creationId xmlns:p14="http://schemas.microsoft.com/office/powerpoint/2010/main" val="111439617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D1669F-CE67-9E41-8CE5-CCCCADBEB10E}"/>
              </a:ext>
            </a:extLst>
          </p:cNvPr>
          <p:cNvSpPr>
            <a:spLocks noGrp="1"/>
          </p:cNvSpPr>
          <p:nvPr>
            <p:ph type="body" sz="half" idx="1"/>
          </p:nvPr>
        </p:nvSpPr>
        <p:spPr>
          <a:xfrm>
            <a:off x="396554" y="2002804"/>
            <a:ext cx="6259657" cy="950834"/>
          </a:xfrm>
        </p:spPr>
        <p:txBody>
          <a:bodyPr>
            <a:normAutofit/>
          </a:bodyPr>
          <a:lstStyle/>
          <a:p>
            <a:pPr marL="177800" indent="0">
              <a:buNone/>
            </a:pPr>
            <a:r>
              <a:rPr lang="en-IN" sz="2400" b="1" dirty="0"/>
              <a:t>“Design system is a continuous evolving process, not a methodology” </a:t>
            </a:r>
            <a:endParaRPr lang="en-US" sz="2400" b="1" dirty="0"/>
          </a:p>
        </p:txBody>
      </p:sp>
    </p:spTree>
    <p:extLst>
      <p:ext uri="{BB962C8B-B14F-4D97-AF65-F5344CB8AC3E}">
        <p14:creationId xmlns:p14="http://schemas.microsoft.com/office/powerpoint/2010/main" val="211280238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727AC49-B13D-7040-8DE3-4D9E2E997869}"/>
              </a:ext>
            </a:extLst>
          </p:cNvPr>
          <p:cNvSpPr txBox="1">
            <a:spLocks/>
          </p:cNvSpPr>
          <p:nvPr/>
        </p:nvSpPr>
        <p:spPr>
          <a:xfrm>
            <a:off x="405261" y="1976679"/>
            <a:ext cx="6259657" cy="950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463550" marR="0" indent="-285750" algn="l" defTabSz="457200" rtl="0" latinLnBrk="0">
              <a:lnSpc>
                <a:spcPct val="100000"/>
              </a:lnSpc>
              <a:spcBef>
                <a:spcPts val="600"/>
              </a:spcBef>
              <a:spcAft>
                <a:spcPts val="0"/>
              </a:spcAft>
              <a:buClr>
                <a:schemeClr val="accent4"/>
              </a:buClr>
              <a:buSzPct val="15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1pPr>
            <a:lvl2pPr marL="703580" marR="0" indent="-233680"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2pPr>
            <a:lvl3pPr marL="984779" marR="0" indent="-268817"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3pPr>
            <a:lvl4pPr marL="1478280" marR="0" indent="-271780"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4pPr>
            <a:lvl5pPr marL="2006601" marR="0" indent="-346076"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5pPr>
            <a:lvl6pPr marL="2468879" marR="0" indent="-182879"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6pPr>
            <a:lvl7pPr marL="2926079" marR="0" indent="-182879"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7pPr>
            <a:lvl8pPr marL="3383279" marR="0" indent="-182879"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8pPr>
            <a:lvl9pPr marL="3840479" marR="0" indent="-182879" algn="l" defTabSz="457200" rtl="0" latinLnBrk="0">
              <a:lnSpc>
                <a:spcPct val="100000"/>
              </a:lnSpc>
              <a:spcBef>
                <a:spcPts val="600"/>
              </a:spcBef>
              <a:spcAft>
                <a:spcPts val="0"/>
              </a:spcAft>
              <a:buClr>
                <a:schemeClr val="accent4"/>
              </a:buClr>
              <a:buSzPct val="100000"/>
              <a:buFont typeface="Helvetica"/>
              <a:buChar char="•"/>
              <a:tabLst>
                <a:tab pos="977900" algn="l"/>
              </a:tabLst>
              <a:defRPr sz="1600" b="0" i="0" u="none" strike="noStrike" cap="none" spc="0" baseline="0">
                <a:ln>
                  <a:noFill/>
                </a:ln>
                <a:solidFill>
                  <a:srgbClr val="3C3E41"/>
                </a:solidFill>
                <a:uFillTx/>
                <a:latin typeface="+mj-lt"/>
                <a:ea typeface="+mj-ea"/>
                <a:cs typeface="+mj-cs"/>
                <a:sym typeface="Century Gothic"/>
              </a:defRPr>
            </a:lvl9pPr>
          </a:lstStyle>
          <a:p>
            <a:pPr marL="177800" indent="0">
              <a:buNone/>
            </a:pPr>
            <a:r>
              <a:rPr lang="en-IN" sz="2400" b="1" dirty="0"/>
              <a:t>“Thinking about Design is hard, but not thinking about it can be disastrous” </a:t>
            </a:r>
          </a:p>
        </p:txBody>
      </p:sp>
    </p:spTree>
    <p:extLst>
      <p:ext uri="{BB962C8B-B14F-4D97-AF65-F5344CB8AC3E}">
        <p14:creationId xmlns:p14="http://schemas.microsoft.com/office/powerpoint/2010/main" val="414728748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85190" cy="5143500"/>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3" name="Picture 122">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37" name="AGENDA"/>
          <p:cNvSpPr txBox="1">
            <a:spLocks noGrp="1"/>
          </p:cNvSpPr>
          <p:nvPr>
            <p:ph type="title"/>
          </p:nvPr>
        </p:nvSpPr>
        <p:spPr>
          <a:xfrm>
            <a:off x="480059" y="1517427"/>
            <a:ext cx="2744833" cy="211568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defRPr b="1"/>
            </a:lvl1pPr>
          </a:lstStyle>
          <a:p>
            <a:pPr defTabSz="914400"/>
            <a:r>
              <a:rPr lang="en-US" sz="3000" kern="1200" spc="200">
                <a:latin typeface="+mj-lt"/>
                <a:ea typeface="+mj-ea"/>
                <a:cs typeface="+mj-cs"/>
              </a:rPr>
              <a:t>Agenda</a:t>
            </a:r>
          </a:p>
        </p:txBody>
      </p:sp>
      <p:sp>
        <p:nvSpPr>
          <p:cNvPr id="236" name="Slide Number" hidden="1"/>
          <p:cNvSpPr txBox="1">
            <a:spLocks noGrp="1"/>
          </p:cNvSpPr>
          <p:nvPr>
            <p:ph type="sldNum" sz="quarter" idx="2"/>
          </p:nvPr>
        </p:nvSpPr>
        <p:spPr>
          <a:xfrm>
            <a:off x="8863100" y="4884243"/>
            <a:ext cx="153583" cy="1774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6CB4B4D-7CA3-9044-876B-883B54F8677D}" type="slidenum">
              <a:rPr kumimoji="0"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244" name="Where we are today.…">
            <a:extLst>
              <a:ext uri="{FF2B5EF4-FFF2-40B4-BE49-F238E27FC236}">
                <a16:creationId xmlns:a16="http://schemas.microsoft.com/office/drawing/2014/main" id="{993B7A64-07E7-48AB-9F2A-C131848FCBD1}"/>
              </a:ext>
            </a:extLst>
          </p:cNvPr>
          <p:cNvGraphicFramePr/>
          <p:nvPr/>
        </p:nvGraphicFramePr>
        <p:xfrm>
          <a:off x="4568428" y="716739"/>
          <a:ext cx="3836618" cy="3710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999639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3203-5636-E740-B394-F7B6B3D10573}"/>
              </a:ext>
            </a:extLst>
          </p:cNvPr>
          <p:cNvSpPr>
            <a:spLocks noGrp="1"/>
          </p:cNvSpPr>
          <p:nvPr>
            <p:ph type="title"/>
          </p:nvPr>
        </p:nvSpPr>
        <p:spPr>
          <a:xfrm>
            <a:off x="2866245" y="463633"/>
            <a:ext cx="3087366" cy="1116531"/>
          </a:xfrm>
        </p:spPr>
        <p:txBody>
          <a:bodyPr/>
          <a:lstStyle/>
          <a:p>
            <a:pPr algn="ctr"/>
            <a:r>
              <a:rPr lang="en-US" dirty="0"/>
              <a:t>Thank you</a:t>
            </a:r>
          </a:p>
        </p:txBody>
      </p:sp>
      <p:sp>
        <p:nvSpPr>
          <p:cNvPr id="3" name="TextBox 2">
            <a:extLst>
              <a:ext uri="{FF2B5EF4-FFF2-40B4-BE49-F238E27FC236}">
                <a16:creationId xmlns:a16="http://schemas.microsoft.com/office/drawing/2014/main" id="{A915AEF6-A6BD-1042-93D5-64959BEEED17}"/>
              </a:ext>
            </a:extLst>
          </p:cNvPr>
          <p:cNvSpPr txBox="1"/>
          <p:nvPr/>
        </p:nvSpPr>
        <p:spPr>
          <a:xfrm>
            <a:off x="753723" y="1580164"/>
            <a:ext cx="1815560" cy="677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mj-lt"/>
                <a:ea typeface="+mj-ea"/>
                <a:cs typeface="+mj-cs"/>
                <a:sym typeface="Century Gothic"/>
              </a:rPr>
              <a:t>Lets Connect:</a:t>
            </a:r>
          </a:p>
          <a:p>
            <a:pPr marL="0" marR="0" indent="0" algn="l" defTabSz="457200" rtl="0" fontAlgn="auto" latinLnBrk="0" hangingPunct="0">
              <a:lnSpc>
                <a:spcPct val="100000"/>
              </a:lnSpc>
              <a:spcBef>
                <a:spcPts val="0"/>
              </a:spcBef>
              <a:spcAft>
                <a:spcPts val="0"/>
              </a:spcAft>
              <a:buClrTx/>
              <a:buSzTx/>
              <a:buFontTx/>
              <a:buNone/>
              <a:tabLst/>
            </a:pPr>
            <a:endParaRPr kumimoji="0" lang="en-US" sz="1800" b="1" i="0" u="none" strike="noStrike" cap="none" spc="0" normalizeH="0" baseline="0" dirty="0">
              <a:ln>
                <a:noFill/>
              </a:ln>
              <a:solidFill>
                <a:srgbClr val="3C3E41"/>
              </a:solidFill>
              <a:effectLst/>
              <a:uFillTx/>
              <a:latin typeface="+mj-lt"/>
              <a:ea typeface="+mj-ea"/>
              <a:cs typeface="+mj-cs"/>
              <a:sym typeface="Century Gothic"/>
            </a:endParaRPr>
          </a:p>
        </p:txBody>
      </p:sp>
      <p:sp>
        <p:nvSpPr>
          <p:cNvPr id="4" name="TextBox 3">
            <a:extLst>
              <a:ext uri="{FF2B5EF4-FFF2-40B4-BE49-F238E27FC236}">
                <a16:creationId xmlns:a16="http://schemas.microsoft.com/office/drawing/2014/main" id="{F3AB122E-6BEF-D14F-BD7A-61289005FE7E}"/>
              </a:ext>
            </a:extLst>
          </p:cNvPr>
          <p:cNvSpPr txBox="1"/>
          <p:nvPr/>
        </p:nvSpPr>
        <p:spPr>
          <a:xfrm>
            <a:off x="1739589" y="2988416"/>
            <a:ext cx="39698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IN" dirty="0">
                <a:solidFill>
                  <a:schemeClr val="bg1"/>
                </a:solidFill>
                <a:hlinkClick r:id="rId2">
                  <a:extLst>
                    <a:ext uri="{A12FA001-AC4F-418D-AE19-62706E023703}">
                      <ahyp:hlinkClr xmlns:ahyp="http://schemas.microsoft.com/office/drawing/2018/hyperlinkcolor" val="tx"/>
                    </a:ext>
                  </a:extLst>
                </a:hlinkClick>
              </a:rPr>
              <a:t>https://twitter.com/RushmeNayak</a:t>
            </a:r>
            <a:endParaRPr kumimoji="0" lang="en-US" sz="1800" b="0" i="0" u="none" strike="noStrike" cap="none" spc="0" normalizeH="0" baseline="0" dirty="0">
              <a:ln>
                <a:noFill/>
              </a:ln>
              <a:solidFill>
                <a:schemeClr val="bg1"/>
              </a:solidFill>
              <a:effectLst/>
              <a:uFillTx/>
              <a:sym typeface="Century Gothic"/>
            </a:endParaRPr>
          </a:p>
        </p:txBody>
      </p:sp>
      <p:sp>
        <p:nvSpPr>
          <p:cNvPr id="5" name="TextBox 4">
            <a:extLst>
              <a:ext uri="{FF2B5EF4-FFF2-40B4-BE49-F238E27FC236}">
                <a16:creationId xmlns:a16="http://schemas.microsoft.com/office/drawing/2014/main" id="{889B843B-EFEA-9643-8B73-BDF742E1CED4}"/>
              </a:ext>
            </a:extLst>
          </p:cNvPr>
          <p:cNvSpPr txBox="1"/>
          <p:nvPr/>
        </p:nvSpPr>
        <p:spPr>
          <a:xfrm>
            <a:off x="1739589" y="3563336"/>
            <a:ext cx="67799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IN" dirty="0">
                <a:solidFill>
                  <a:schemeClr val="bg1"/>
                </a:solidFill>
                <a:hlinkClick r:id="rId3">
                  <a:extLst>
                    <a:ext uri="{A12FA001-AC4F-418D-AE19-62706E023703}">
                      <ahyp:hlinkClr xmlns:ahyp="http://schemas.microsoft.com/office/drawing/2018/hyperlinkcolor" val="tx"/>
                    </a:ext>
                  </a:extLst>
                </a:hlinkClick>
              </a:rPr>
              <a:t>https://www.linkedin.com/in/rasmiranjan-nayak-10b61824/</a:t>
            </a:r>
            <a:endParaRPr kumimoji="0" lang="en-US" sz="1800" b="0" i="0" u="none" strike="noStrike" cap="none" spc="0" normalizeH="0" baseline="0" dirty="0">
              <a:ln>
                <a:noFill/>
              </a:ln>
              <a:solidFill>
                <a:schemeClr val="bg1"/>
              </a:solidFill>
              <a:effectLst/>
              <a:uFillTx/>
              <a:sym typeface="Century Gothic"/>
            </a:endParaRPr>
          </a:p>
        </p:txBody>
      </p:sp>
      <p:sp>
        <p:nvSpPr>
          <p:cNvPr id="6" name="Rectangle 5">
            <a:extLst>
              <a:ext uri="{FF2B5EF4-FFF2-40B4-BE49-F238E27FC236}">
                <a16:creationId xmlns:a16="http://schemas.microsoft.com/office/drawing/2014/main" id="{8470ECD9-76CB-584A-BBF5-7DAD343D00F1}"/>
              </a:ext>
            </a:extLst>
          </p:cNvPr>
          <p:cNvSpPr/>
          <p:nvPr/>
        </p:nvSpPr>
        <p:spPr>
          <a:xfrm>
            <a:off x="1661503" y="2513536"/>
            <a:ext cx="4451860" cy="369332"/>
          </a:xfrm>
          <a:prstGeom prst="rect">
            <a:avLst/>
          </a:prstGeom>
        </p:spPr>
        <p:txBody>
          <a:bodyPr wrap="square">
            <a:spAutoFit/>
          </a:bodyPr>
          <a:lstStyle/>
          <a:p>
            <a:r>
              <a:rPr lang="en-US" dirty="0">
                <a:solidFill>
                  <a:schemeClr val="bg1"/>
                </a:solidFill>
              </a:rPr>
              <a:t>Rasmiranjan.Nayak@thalesgroup.com</a:t>
            </a:r>
          </a:p>
        </p:txBody>
      </p:sp>
      <p:sp>
        <p:nvSpPr>
          <p:cNvPr id="8" name="TextBox 7">
            <a:extLst>
              <a:ext uri="{FF2B5EF4-FFF2-40B4-BE49-F238E27FC236}">
                <a16:creationId xmlns:a16="http://schemas.microsoft.com/office/drawing/2014/main" id="{E0AB4F49-656C-9343-940E-1B517A9B193A}"/>
              </a:ext>
            </a:extLst>
          </p:cNvPr>
          <p:cNvSpPr txBox="1"/>
          <p:nvPr/>
        </p:nvSpPr>
        <p:spPr>
          <a:xfrm>
            <a:off x="1739589" y="2078585"/>
            <a:ext cx="4527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j-lt"/>
                <a:ea typeface="+mj-ea"/>
                <a:cs typeface="+mj-cs"/>
                <a:sym typeface="Century Gothic"/>
              </a:rPr>
              <a:t>Guavus, A Thales company</a:t>
            </a:r>
          </a:p>
        </p:txBody>
      </p:sp>
    </p:spTree>
    <p:extLst>
      <p:ext uri="{BB962C8B-B14F-4D97-AF65-F5344CB8AC3E}">
        <p14:creationId xmlns:p14="http://schemas.microsoft.com/office/powerpoint/2010/main" val="143603535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8328-D82A-1C44-96F3-83EE47E04907}"/>
              </a:ext>
            </a:extLst>
          </p:cNvPr>
          <p:cNvSpPr>
            <a:spLocks noGrp="1"/>
          </p:cNvSpPr>
          <p:nvPr>
            <p:ph type="title"/>
          </p:nvPr>
        </p:nvSpPr>
        <p:spPr>
          <a:xfrm>
            <a:off x="2843358" y="1223528"/>
            <a:ext cx="3211454" cy="2603715"/>
          </a:xfrm>
        </p:spPr>
        <p:txBody>
          <a:bodyPr/>
          <a:lstStyle/>
          <a:p>
            <a:pPr algn="ctr"/>
            <a:r>
              <a:rPr lang="en-US" dirty="0"/>
              <a:t>Questions?</a:t>
            </a:r>
          </a:p>
        </p:txBody>
      </p:sp>
    </p:spTree>
    <p:extLst>
      <p:ext uri="{BB962C8B-B14F-4D97-AF65-F5344CB8AC3E}">
        <p14:creationId xmlns:p14="http://schemas.microsoft.com/office/powerpoint/2010/main" val="129921736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40044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lide Number"/>
          <p:cNvSpPr txBox="1">
            <a:spLocks noGrp="1"/>
          </p:cNvSpPr>
          <p:nvPr>
            <p:ph type="sldNum" sz="quarter" idx="2"/>
          </p:nvPr>
        </p:nvSpPr>
        <p:spPr>
          <a:xfrm>
            <a:off x="8863100" y="4884243"/>
            <a:ext cx="153583" cy="1774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230" name="HIGH LEVEL DEFINITION"/>
          <p:cNvSpPr txBox="1">
            <a:spLocks noGrp="1"/>
          </p:cNvSpPr>
          <p:nvPr>
            <p:ph type="title"/>
          </p:nvPr>
        </p:nvSpPr>
        <p:spPr>
          <a:prstGeom prst="rect">
            <a:avLst/>
          </a:prstGeom>
        </p:spPr>
        <p:txBody>
          <a:bodyPr/>
          <a:lstStyle/>
          <a:p>
            <a:pPr>
              <a:buClr>
                <a:schemeClr val="accent1"/>
              </a:buClr>
            </a:pPr>
            <a:r>
              <a:rPr lang="en-US" b="1" dirty="0"/>
              <a:t>Design System</a:t>
            </a:r>
          </a:p>
        </p:txBody>
      </p:sp>
      <p:sp>
        <p:nvSpPr>
          <p:cNvPr id="4" name="Text Placeholder 3">
            <a:extLst>
              <a:ext uri="{FF2B5EF4-FFF2-40B4-BE49-F238E27FC236}">
                <a16:creationId xmlns:a16="http://schemas.microsoft.com/office/drawing/2014/main" id="{A8B30E65-FDE5-7A43-BA3F-7A41058A1144}"/>
              </a:ext>
            </a:extLst>
          </p:cNvPr>
          <p:cNvSpPr>
            <a:spLocks noGrp="1"/>
          </p:cNvSpPr>
          <p:nvPr>
            <p:ph type="body" idx="1"/>
          </p:nvPr>
        </p:nvSpPr>
        <p:spPr>
          <a:xfrm>
            <a:off x="117900" y="1134672"/>
            <a:ext cx="4424592" cy="1445612"/>
          </a:xfrm>
        </p:spPr>
        <p:txBody>
          <a:bodyPr/>
          <a:lstStyle/>
          <a:p>
            <a:pPr marL="177800" indent="0">
              <a:buNone/>
            </a:pPr>
            <a:r>
              <a:rPr lang="en-IN" dirty="0"/>
              <a:t>A design System is the </a:t>
            </a:r>
            <a:r>
              <a:rPr lang="en-IN" b="1" dirty="0"/>
              <a:t>single source of truth</a:t>
            </a:r>
            <a:r>
              <a:rPr lang="en-IN" dirty="0"/>
              <a:t> which groups all the elements that will allow the teams to design, realize and develop from prototype to full fledged products.</a:t>
            </a:r>
          </a:p>
          <a:p>
            <a:pPr marL="177800" indent="0">
              <a:buNone/>
            </a:pPr>
            <a:endParaRPr lang="en-US" dirty="0"/>
          </a:p>
        </p:txBody>
      </p:sp>
      <p:pic>
        <p:nvPicPr>
          <p:cNvPr id="3" name="Picture 2">
            <a:extLst>
              <a:ext uri="{FF2B5EF4-FFF2-40B4-BE49-F238E27FC236}">
                <a16:creationId xmlns:a16="http://schemas.microsoft.com/office/drawing/2014/main" id="{FB39E2AA-0F1B-384C-ACF3-EB3D5DE53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688" y="280928"/>
            <a:ext cx="4775203" cy="455321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BFBC-F2B3-B74A-A118-23E0698FF6EE}"/>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4AAC5FCF-1C02-5741-9950-E05A2D036E0D}"/>
              </a:ext>
            </a:extLst>
          </p:cNvPr>
          <p:cNvSpPr>
            <a:spLocks noGrp="1"/>
          </p:cNvSpPr>
          <p:nvPr>
            <p:ph type="body" idx="1"/>
          </p:nvPr>
        </p:nvSpPr>
        <p:spPr>
          <a:xfrm>
            <a:off x="598640" y="2036833"/>
            <a:ext cx="3534949" cy="819101"/>
          </a:xfrm>
        </p:spPr>
        <p:txBody>
          <a:bodyPr/>
          <a:lstStyle/>
          <a:p>
            <a:pPr marL="177800" indent="0" algn="ctr">
              <a:buNone/>
            </a:pPr>
            <a:r>
              <a:rPr lang="en-IN" sz="2000" b="1" dirty="0"/>
              <a:t>“ First, solve the problem. </a:t>
            </a:r>
          </a:p>
          <a:p>
            <a:pPr marL="177800" indent="0" algn="ctr">
              <a:buNone/>
            </a:pPr>
            <a:r>
              <a:rPr lang="en-IN" sz="2000" b="1" dirty="0"/>
              <a:t>Then, write the code”.</a:t>
            </a:r>
          </a:p>
        </p:txBody>
      </p:sp>
      <p:pic>
        <p:nvPicPr>
          <p:cNvPr id="6" name="Picture 5">
            <a:extLst>
              <a:ext uri="{FF2B5EF4-FFF2-40B4-BE49-F238E27FC236}">
                <a16:creationId xmlns:a16="http://schemas.microsoft.com/office/drawing/2014/main" id="{4F5F74F0-0700-C145-B221-41F0401C5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2568" y="645090"/>
            <a:ext cx="4218216" cy="4103839"/>
          </a:xfrm>
          <a:prstGeom prst="rect">
            <a:avLst/>
          </a:prstGeom>
        </p:spPr>
      </p:pic>
      <p:sp>
        <p:nvSpPr>
          <p:cNvPr id="7" name="Rectangle 6">
            <a:extLst>
              <a:ext uri="{FF2B5EF4-FFF2-40B4-BE49-F238E27FC236}">
                <a16:creationId xmlns:a16="http://schemas.microsoft.com/office/drawing/2014/main" id="{32C645F0-E3A1-E945-91FD-57C87C33659C}"/>
              </a:ext>
            </a:extLst>
          </p:cNvPr>
          <p:cNvSpPr/>
          <p:nvPr/>
        </p:nvSpPr>
        <p:spPr>
          <a:xfrm>
            <a:off x="899265" y="2900651"/>
            <a:ext cx="1661032" cy="307777"/>
          </a:xfrm>
          <a:prstGeom prst="rect">
            <a:avLst/>
          </a:prstGeom>
        </p:spPr>
        <p:txBody>
          <a:bodyPr wrap="none">
            <a:spAutoFit/>
          </a:bodyPr>
          <a:lstStyle/>
          <a:p>
            <a:pPr marL="177800"/>
            <a:r>
              <a:rPr lang="en-IN" sz="1400" dirty="0">
                <a:solidFill>
                  <a:schemeClr val="tx2"/>
                </a:solidFill>
              </a:rPr>
              <a:t>- John Johnson</a:t>
            </a:r>
          </a:p>
        </p:txBody>
      </p:sp>
    </p:spTree>
    <p:extLst>
      <p:ext uri="{BB962C8B-B14F-4D97-AF65-F5344CB8AC3E}">
        <p14:creationId xmlns:p14="http://schemas.microsoft.com/office/powerpoint/2010/main" val="374188871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396DE-3E6D-EF41-B98A-904249EFD6A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54060E-DDC3-C04B-A2CA-80161B8C963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CF4DA4D-E195-444F-8F2F-DB1CA34C3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4" y="0"/>
            <a:ext cx="9154154" cy="4783015"/>
          </a:xfrm>
          <a:prstGeom prst="rect">
            <a:avLst/>
          </a:prstGeom>
        </p:spPr>
      </p:pic>
    </p:spTree>
    <p:extLst>
      <p:ext uri="{BB962C8B-B14F-4D97-AF65-F5344CB8AC3E}">
        <p14:creationId xmlns:p14="http://schemas.microsoft.com/office/powerpoint/2010/main" val="247842109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9AE8-F69C-CE4A-BA9A-D93218419E7A}"/>
              </a:ext>
            </a:extLst>
          </p:cNvPr>
          <p:cNvSpPr>
            <a:spLocks noGrp="1"/>
          </p:cNvSpPr>
          <p:nvPr>
            <p:ph type="title"/>
          </p:nvPr>
        </p:nvSpPr>
        <p:spPr>
          <a:xfrm>
            <a:off x="266700" y="51749"/>
            <a:ext cx="8674100" cy="724830"/>
          </a:xfrm>
        </p:spPr>
        <p:txBody>
          <a:bodyPr/>
          <a:lstStyle/>
          <a:p>
            <a:r>
              <a:rPr lang="en-US" b="1" dirty="0"/>
              <a:t>Top Design Systems</a:t>
            </a:r>
            <a:endParaRPr lang="en-US" dirty="0"/>
          </a:p>
        </p:txBody>
      </p:sp>
      <p:pic>
        <p:nvPicPr>
          <p:cNvPr id="5" name="Picture 4">
            <a:extLst>
              <a:ext uri="{FF2B5EF4-FFF2-40B4-BE49-F238E27FC236}">
                <a16:creationId xmlns:a16="http://schemas.microsoft.com/office/drawing/2014/main" id="{B236D605-F8D4-814C-A75F-A7438A45D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89" y="1690603"/>
            <a:ext cx="8135655" cy="1511179"/>
          </a:xfrm>
          <a:prstGeom prst="rect">
            <a:avLst/>
          </a:prstGeom>
        </p:spPr>
      </p:pic>
      <p:sp>
        <p:nvSpPr>
          <p:cNvPr id="6" name="Rectangle 5">
            <a:extLst>
              <a:ext uri="{FF2B5EF4-FFF2-40B4-BE49-F238E27FC236}">
                <a16:creationId xmlns:a16="http://schemas.microsoft.com/office/drawing/2014/main" id="{BD63FA1A-4F44-624B-9BB4-606ECDA215EF}"/>
              </a:ext>
            </a:extLst>
          </p:cNvPr>
          <p:cNvSpPr/>
          <p:nvPr/>
        </p:nvSpPr>
        <p:spPr>
          <a:xfrm>
            <a:off x="396516" y="3209427"/>
            <a:ext cx="1568058" cy="461665"/>
          </a:xfrm>
          <a:prstGeom prst="rect">
            <a:avLst/>
          </a:prstGeom>
        </p:spPr>
        <p:txBody>
          <a:bodyPr wrap="none">
            <a:spAutoFit/>
          </a:bodyPr>
          <a:lstStyle/>
          <a:p>
            <a:pPr algn="ctr"/>
            <a:r>
              <a:rPr lang="en-US" sz="1200" b="1" dirty="0"/>
              <a:t>Google’s Material </a:t>
            </a:r>
          </a:p>
          <a:p>
            <a:pPr algn="ctr"/>
            <a:r>
              <a:rPr lang="en-US" sz="1200" b="1" dirty="0"/>
              <a:t>Design</a:t>
            </a:r>
          </a:p>
        </p:txBody>
      </p:sp>
      <p:sp>
        <p:nvSpPr>
          <p:cNvPr id="7" name="Rectangle 6">
            <a:extLst>
              <a:ext uri="{FF2B5EF4-FFF2-40B4-BE49-F238E27FC236}">
                <a16:creationId xmlns:a16="http://schemas.microsoft.com/office/drawing/2014/main" id="{2EF3AA46-6E59-E141-A6A2-7D055D6D1022}"/>
              </a:ext>
            </a:extLst>
          </p:cNvPr>
          <p:cNvSpPr/>
          <p:nvPr/>
        </p:nvSpPr>
        <p:spPr>
          <a:xfrm>
            <a:off x="2188742" y="3209427"/>
            <a:ext cx="1257075" cy="461665"/>
          </a:xfrm>
          <a:prstGeom prst="rect">
            <a:avLst/>
          </a:prstGeom>
        </p:spPr>
        <p:txBody>
          <a:bodyPr wrap="none">
            <a:spAutoFit/>
          </a:bodyPr>
          <a:lstStyle/>
          <a:p>
            <a:pPr algn="ctr"/>
            <a:r>
              <a:rPr lang="en-US" sz="1200" b="1" dirty="0"/>
              <a:t>IBM’s Carbon</a:t>
            </a:r>
          </a:p>
          <a:p>
            <a:pPr algn="ctr"/>
            <a:r>
              <a:rPr lang="en-US" sz="1200" b="1" dirty="0"/>
              <a:t>Design System</a:t>
            </a:r>
          </a:p>
        </p:txBody>
      </p:sp>
      <p:sp>
        <p:nvSpPr>
          <p:cNvPr id="8" name="Rectangle 7">
            <a:extLst>
              <a:ext uri="{FF2B5EF4-FFF2-40B4-BE49-F238E27FC236}">
                <a16:creationId xmlns:a16="http://schemas.microsoft.com/office/drawing/2014/main" id="{D13C6271-25E4-0944-A5F7-CA31ECBC391E}"/>
              </a:ext>
            </a:extLst>
          </p:cNvPr>
          <p:cNvSpPr/>
          <p:nvPr/>
        </p:nvSpPr>
        <p:spPr>
          <a:xfrm>
            <a:off x="4182980" y="3209427"/>
            <a:ext cx="721672" cy="461665"/>
          </a:xfrm>
          <a:prstGeom prst="rect">
            <a:avLst/>
          </a:prstGeom>
        </p:spPr>
        <p:txBody>
          <a:bodyPr wrap="none">
            <a:spAutoFit/>
          </a:bodyPr>
          <a:lstStyle/>
          <a:p>
            <a:pPr algn="ctr"/>
            <a:r>
              <a:rPr lang="en-US" sz="1200" b="1" dirty="0"/>
              <a:t>Shopify</a:t>
            </a:r>
          </a:p>
          <a:p>
            <a:pPr algn="ctr"/>
            <a:r>
              <a:rPr lang="en-US" sz="1200" b="1" dirty="0"/>
              <a:t>Polaris</a:t>
            </a:r>
          </a:p>
        </p:txBody>
      </p:sp>
      <p:sp>
        <p:nvSpPr>
          <p:cNvPr id="10" name="Rectangle 9">
            <a:extLst>
              <a:ext uri="{FF2B5EF4-FFF2-40B4-BE49-F238E27FC236}">
                <a16:creationId xmlns:a16="http://schemas.microsoft.com/office/drawing/2014/main" id="{42E8772E-A985-D448-96CC-84AB33499402}"/>
              </a:ext>
            </a:extLst>
          </p:cNvPr>
          <p:cNvSpPr/>
          <p:nvPr/>
        </p:nvSpPr>
        <p:spPr>
          <a:xfrm>
            <a:off x="5527073" y="3209427"/>
            <a:ext cx="1382110" cy="461665"/>
          </a:xfrm>
          <a:prstGeom prst="rect">
            <a:avLst/>
          </a:prstGeom>
        </p:spPr>
        <p:txBody>
          <a:bodyPr wrap="none">
            <a:spAutoFit/>
          </a:bodyPr>
          <a:lstStyle/>
          <a:p>
            <a:pPr algn="ctr"/>
            <a:r>
              <a:rPr lang="en-US" sz="1200" b="1" dirty="0"/>
              <a:t>Atlassian Design</a:t>
            </a:r>
          </a:p>
          <a:p>
            <a:pPr algn="ctr"/>
            <a:r>
              <a:rPr lang="en-US" sz="1200" b="1" dirty="0"/>
              <a:t>Guidelines</a:t>
            </a:r>
          </a:p>
        </p:txBody>
      </p:sp>
      <p:sp>
        <p:nvSpPr>
          <p:cNvPr id="11" name="Rectangle 10">
            <a:extLst>
              <a:ext uri="{FF2B5EF4-FFF2-40B4-BE49-F238E27FC236}">
                <a16:creationId xmlns:a16="http://schemas.microsoft.com/office/drawing/2014/main" id="{34965ED6-A8B5-4946-9F3B-C5FC502CC4C3}"/>
              </a:ext>
            </a:extLst>
          </p:cNvPr>
          <p:cNvSpPr/>
          <p:nvPr/>
        </p:nvSpPr>
        <p:spPr>
          <a:xfrm>
            <a:off x="7104501" y="3210809"/>
            <a:ext cx="1507143" cy="461665"/>
          </a:xfrm>
          <a:prstGeom prst="rect">
            <a:avLst/>
          </a:prstGeom>
        </p:spPr>
        <p:txBody>
          <a:bodyPr wrap="none">
            <a:spAutoFit/>
          </a:bodyPr>
          <a:lstStyle/>
          <a:p>
            <a:pPr algn="ctr"/>
            <a:r>
              <a:rPr lang="en-US" sz="1200" b="1" dirty="0"/>
              <a:t>Apple Developer </a:t>
            </a:r>
          </a:p>
          <a:p>
            <a:pPr algn="ctr"/>
            <a:r>
              <a:rPr lang="en-US" sz="1200" b="1" dirty="0"/>
              <a:t>Design Guidelines</a:t>
            </a:r>
          </a:p>
        </p:txBody>
      </p:sp>
    </p:spTree>
    <p:extLst>
      <p:ext uri="{BB962C8B-B14F-4D97-AF65-F5344CB8AC3E}">
        <p14:creationId xmlns:p14="http://schemas.microsoft.com/office/powerpoint/2010/main" val="166359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AFE0-C818-8043-84AD-1B8ABF966FB7}"/>
              </a:ext>
            </a:extLst>
          </p:cNvPr>
          <p:cNvSpPr>
            <a:spLocks noGrp="1"/>
          </p:cNvSpPr>
          <p:nvPr>
            <p:ph type="title"/>
          </p:nvPr>
        </p:nvSpPr>
        <p:spPr>
          <a:xfrm>
            <a:off x="539923" y="2309675"/>
            <a:ext cx="7764217" cy="619814"/>
          </a:xfrm>
        </p:spPr>
        <p:txBody>
          <a:bodyPr>
            <a:normAutofit fontScale="90000"/>
          </a:bodyPr>
          <a:lstStyle/>
          <a:p>
            <a:pPr algn="ctr"/>
            <a:r>
              <a:rPr lang="en-US" dirty="0"/>
              <a:t>Design System Ingredients</a:t>
            </a:r>
            <a:br>
              <a:rPr lang="en-US" dirty="0"/>
            </a:br>
            <a:endParaRPr lang="en-US" dirty="0"/>
          </a:p>
        </p:txBody>
      </p:sp>
    </p:spTree>
    <p:extLst>
      <p:ext uri="{BB962C8B-B14F-4D97-AF65-F5344CB8AC3E}">
        <p14:creationId xmlns:p14="http://schemas.microsoft.com/office/powerpoint/2010/main" val="39551036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2207866-CB75-AA42-AFD1-FEA22C647443}"/>
              </a:ext>
            </a:extLst>
          </p:cNvPr>
          <p:cNvSpPr>
            <a:spLocks noGrp="1"/>
          </p:cNvSpPr>
          <p:nvPr>
            <p:ph type="title"/>
          </p:nvPr>
        </p:nvSpPr>
        <p:spPr>
          <a:xfrm>
            <a:off x="266700" y="64275"/>
            <a:ext cx="8674100" cy="724830"/>
          </a:xfrm>
        </p:spPr>
        <p:txBody>
          <a:bodyPr/>
          <a:lstStyle/>
          <a:p>
            <a:r>
              <a:rPr lang="en-US" b="1" dirty="0"/>
              <a:t>Design</a:t>
            </a:r>
            <a:r>
              <a:rPr lang="en-US" dirty="0"/>
              <a:t> </a:t>
            </a:r>
            <a:r>
              <a:rPr lang="en-US" b="1" dirty="0"/>
              <a:t>System</a:t>
            </a:r>
          </a:p>
        </p:txBody>
      </p:sp>
      <p:pic>
        <p:nvPicPr>
          <p:cNvPr id="11" name="Picture 10">
            <a:extLst>
              <a:ext uri="{FF2B5EF4-FFF2-40B4-BE49-F238E27FC236}">
                <a16:creationId xmlns:a16="http://schemas.microsoft.com/office/drawing/2014/main" id="{E8022ADF-2056-3C4A-91F1-CF3877B5F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944" y="482252"/>
            <a:ext cx="2241505" cy="2398733"/>
          </a:xfrm>
          <a:prstGeom prst="rect">
            <a:avLst/>
          </a:prstGeom>
        </p:spPr>
      </p:pic>
      <p:pic>
        <p:nvPicPr>
          <p:cNvPr id="12" name="Picture 11">
            <a:extLst>
              <a:ext uri="{FF2B5EF4-FFF2-40B4-BE49-F238E27FC236}">
                <a16:creationId xmlns:a16="http://schemas.microsoft.com/office/drawing/2014/main" id="{0F64695F-0529-FF4D-9274-3AA364954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357" y="482252"/>
            <a:ext cx="2241505" cy="2398733"/>
          </a:xfrm>
          <a:prstGeom prst="rect">
            <a:avLst/>
          </a:prstGeom>
        </p:spPr>
      </p:pic>
      <p:pic>
        <p:nvPicPr>
          <p:cNvPr id="13" name="Picture 12">
            <a:extLst>
              <a:ext uri="{FF2B5EF4-FFF2-40B4-BE49-F238E27FC236}">
                <a16:creationId xmlns:a16="http://schemas.microsoft.com/office/drawing/2014/main" id="{6CEE3F11-93E2-3F44-AC64-E692A9980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341" y="2311052"/>
            <a:ext cx="2241505" cy="2398733"/>
          </a:xfrm>
          <a:prstGeom prst="rect">
            <a:avLst/>
          </a:prstGeom>
        </p:spPr>
      </p:pic>
      <p:pic>
        <p:nvPicPr>
          <p:cNvPr id="14" name="Picture 13">
            <a:extLst>
              <a:ext uri="{FF2B5EF4-FFF2-40B4-BE49-F238E27FC236}">
                <a16:creationId xmlns:a16="http://schemas.microsoft.com/office/drawing/2014/main" id="{9136A4B9-75A7-6744-B12E-C4A5BFDF5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332" y="2304789"/>
            <a:ext cx="2241505" cy="2398733"/>
          </a:xfrm>
          <a:prstGeom prst="rect">
            <a:avLst/>
          </a:prstGeom>
        </p:spPr>
      </p:pic>
      <p:sp>
        <p:nvSpPr>
          <p:cNvPr id="15" name="Rectangle 14">
            <a:extLst>
              <a:ext uri="{FF2B5EF4-FFF2-40B4-BE49-F238E27FC236}">
                <a16:creationId xmlns:a16="http://schemas.microsoft.com/office/drawing/2014/main" id="{4FA6D7A0-FE7D-AB4B-8559-F4CF4CA3ED5C}"/>
              </a:ext>
            </a:extLst>
          </p:cNvPr>
          <p:cNvSpPr/>
          <p:nvPr/>
        </p:nvSpPr>
        <p:spPr>
          <a:xfrm>
            <a:off x="2012095" y="1377550"/>
            <a:ext cx="1391727" cy="276999"/>
          </a:xfrm>
          <a:prstGeom prst="rect">
            <a:avLst/>
          </a:prstGeom>
        </p:spPr>
        <p:txBody>
          <a:bodyPr wrap="none">
            <a:spAutoFit/>
          </a:bodyPr>
          <a:lstStyle/>
          <a:p>
            <a:pPr algn="ctr"/>
            <a:r>
              <a:rPr lang="en-US" sz="1200" b="1" dirty="0">
                <a:solidFill>
                  <a:schemeClr val="bg1"/>
                </a:solidFill>
              </a:rPr>
              <a:t>Design Elements</a:t>
            </a:r>
          </a:p>
        </p:txBody>
      </p:sp>
      <p:sp>
        <p:nvSpPr>
          <p:cNvPr id="16" name="Rectangle 15">
            <a:extLst>
              <a:ext uri="{FF2B5EF4-FFF2-40B4-BE49-F238E27FC236}">
                <a16:creationId xmlns:a16="http://schemas.microsoft.com/office/drawing/2014/main" id="{E16B69E6-13B4-C841-BD8C-36996B6E730D}"/>
              </a:ext>
            </a:extLst>
          </p:cNvPr>
          <p:cNvSpPr/>
          <p:nvPr/>
        </p:nvSpPr>
        <p:spPr>
          <a:xfrm>
            <a:off x="1806247" y="1629843"/>
            <a:ext cx="1846979" cy="400110"/>
          </a:xfrm>
          <a:prstGeom prst="rect">
            <a:avLst/>
          </a:prstGeom>
        </p:spPr>
        <p:txBody>
          <a:bodyPr wrap="none">
            <a:spAutoFit/>
          </a:bodyPr>
          <a:lstStyle/>
          <a:p>
            <a:pPr algn="ctr"/>
            <a:r>
              <a:rPr lang="en-US" sz="1000" dirty="0">
                <a:solidFill>
                  <a:schemeClr val="bg1"/>
                </a:solidFill>
              </a:rPr>
              <a:t>(Color, Typography, Icons, </a:t>
            </a:r>
          </a:p>
          <a:p>
            <a:pPr algn="ctr"/>
            <a:r>
              <a:rPr lang="en-US" sz="1000" dirty="0">
                <a:solidFill>
                  <a:schemeClr val="bg1"/>
                </a:solidFill>
              </a:rPr>
              <a:t>Spacing, Elevations etc..)</a:t>
            </a:r>
          </a:p>
        </p:txBody>
      </p:sp>
      <p:sp>
        <p:nvSpPr>
          <p:cNvPr id="17" name="Rectangle 16">
            <a:extLst>
              <a:ext uri="{FF2B5EF4-FFF2-40B4-BE49-F238E27FC236}">
                <a16:creationId xmlns:a16="http://schemas.microsoft.com/office/drawing/2014/main" id="{8D09AE4A-113F-E048-89F3-1F1DCF57D2BA}"/>
              </a:ext>
            </a:extLst>
          </p:cNvPr>
          <p:cNvSpPr/>
          <p:nvPr/>
        </p:nvSpPr>
        <p:spPr>
          <a:xfrm>
            <a:off x="4484176" y="1352844"/>
            <a:ext cx="888385" cy="276999"/>
          </a:xfrm>
          <a:prstGeom prst="rect">
            <a:avLst/>
          </a:prstGeom>
        </p:spPr>
        <p:txBody>
          <a:bodyPr wrap="none">
            <a:spAutoFit/>
          </a:bodyPr>
          <a:lstStyle/>
          <a:p>
            <a:pPr algn="ctr"/>
            <a:r>
              <a:rPr lang="en-US" sz="1200" b="1" dirty="0">
                <a:solidFill>
                  <a:schemeClr val="bg1"/>
                </a:solidFill>
              </a:rPr>
              <a:t>Principles</a:t>
            </a:r>
          </a:p>
        </p:txBody>
      </p:sp>
      <p:sp>
        <p:nvSpPr>
          <p:cNvPr id="18" name="Rectangle 17">
            <a:extLst>
              <a:ext uri="{FF2B5EF4-FFF2-40B4-BE49-F238E27FC236}">
                <a16:creationId xmlns:a16="http://schemas.microsoft.com/office/drawing/2014/main" id="{7F95E7CF-1C56-4341-9AD5-46F7AAA8E8AF}"/>
              </a:ext>
            </a:extLst>
          </p:cNvPr>
          <p:cNvSpPr/>
          <p:nvPr/>
        </p:nvSpPr>
        <p:spPr>
          <a:xfrm>
            <a:off x="4043813" y="1629497"/>
            <a:ext cx="1781986" cy="553998"/>
          </a:xfrm>
          <a:prstGeom prst="rect">
            <a:avLst/>
          </a:prstGeom>
        </p:spPr>
        <p:txBody>
          <a:bodyPr wrap="square">
            <a:spAutoFit/>
          </a:bodyPr>
          <a:lstStyle/>
          <a:p>
            <a:pPr algn="ctr"/>
            <a:r>
              <a:rPr lang="en-US" sz="1000" dirty="0">
                <a:solidFill>
                  <a:schemeClr val="bg1"/>
                </a:solidFill>
              </a:rPr>
              <a:t>(Style guide, Naming Convention, </a:t>
            </a:r>
          </a:p>
          <a:p>
            <a:pPr algn="ctr"/>
            <a:r>
              <a:rPr lang="en-US" sz="1000" dirty="0">
                <a:solidFill>
                  <a:schemeClr val="bg1"/>
                </a:solidFill>
              </a:rPr>
              <a:t>Coding Standards, etc..)</a:t>
            </a:r>
          </a:p>
        </p:txBody>
      </p:sp>
      <p:sp>
        <p:nvSpPr>
          <p:cNvPr id="19" name="Rectangle 18">
            <a:extLst>
              <a:ext uri="{FF2B5EF4-FFF2-40B4-BE49-F238E27FC236}">
                <a16:creationId xmlns:a16="http://schemas.microsoft.com/office/drawing/2014/main" id="{D019E5CA-B9AE-7D47-A665-94E4271BFF1F}"/>
              </a:ext>
            </a:extLst>
          </p:cNvPr>
          <p:cNvSpPr/>
          <p:nvPr/>
        </p:nvSpPr>
        <p:spPr>
          <a:xfrm>
            <a:off x="3147231" y="3170264"/>
            <a:ext cx="1244251" cy="276999"/>
          </a:xfrm>
          <a:prstGeom prst="rect">
            <a:avLst/>
          </a:prstGeom>
        </p:spPr>
        <p:txBody>
          <a:bodyPr wrap="none">
            <a:spAutoFit/>
          </a:bodyPr>
          <a:lstStyle/>
          <a:p>
            <a:pPr algn="ctr"/>
            <a:r>
              <a:rPr lang="en-US" sz="1200" b="1" dirty="0">
                <a:solidFill>
                  <a:schemeClr val="bg1"/>
                </a:solidFill>
              </a:rPr>
              <a:t>Pattern Library</a:t>
            </a:r>
          </a:p>
        </p:txBody>
      </p:sp>
      <p:sp>
        <p:nvSpPr>
          <p:cNvPr id="20" name="Rectangle 19">
            <a:extLst>
              <a:ext uri="{FF2B5EF4-FFF2-40B4-BE49-F238E27FC236}">
                <a16:creationId xmlns:a16="http://schemas.microsoft.com/office/drawing/2014/main" id="{22FA5FC3-0CBE-0E43-A756-7892E4309BC0}"/>
              </a:ext>
            </a:extLst>
          </p:cNvPr>
          <p:cNvSpPr/>
          <p:nvPr/>
        </p:nvSpPr>
        <p:spPr>
          <a:xfrm>
            <a:off x="2951001" y="3441346"/>
            <a:ext cx="1680267" cy="400110"/>
          </a:xfrm>
          <a:prstGeom prst="rect">
            <a:avLst/>
          </a:prstGeom>
        </p:spPr>
        <p:txBody>
          <a:bodyPr wrap="none">
            <a:spAutoFit/>
          </a:bodyPr>
          <a:lstStyle/>
          <a:p>
            <a:pPr algn="ctr"/>
            <a:r>
              <a:rPr lang="en-US" sz="1000" dirty="0">
                <a:solidFill>
                  <a:schemeClr val="bg1"/>
                </a:solidFill>
              </a:rPr>
              <a:t>(UI Components, Sketch</a:t>
            </a:r>
          </a:p>
          <a:p>
            <a:pPr algn="ctr"/>
            <a:r>
              <a:rPr lang="en-US" sz="1000" dirty="0">
                <a:solidFill>
                  <a:schemeClr val="bg1"/>
                </a:solidFill>
              </a:rPr>
              <a:t>Symbols, etc..)</a:t>
            </a:r>
          </a:p>
        </p:txBody>
      </p:sp>
      <p:sp>
        <p:nvSpPr>
          <p:cNvPr id="21" name="Rectangle 20">
            <a:extLst>
              <a:ext uri="{FF2B5EF4-FFF2-40B4-BE49-F238E27FC236}">
                <a16:creationId xmlns:a16="http://schemas.microsoft.com/office/drawing/2014/main" id="{3179E03D-5463-6249-9955-DA4DA9F8C239}"/>
              </a:ext>
            </a:extLst>
          </p:cNvPr>
          <p:cNvSpPr/>
          <p:nvPr/>
        </p:nvSpPr>
        <p:spPr>
          <a:xfrm>
            <a:off x="5299484" y="3159631"/>
            <a:ext cx="1391727" cy="276999"/>
          </a:xfrm>
          <a:prstGeom prst="rect">
            <a:avLst/>
          </a:prstGeom>
        </p:spPr>
        <p:txBody>
          <a:bodyPr wrap="none">
            <a:spAutoFit/>
          </a:bodyPr>
          <a:lstStyle/>
          <a:p>
            <a:pPr algn="ctr"/>
            <a:r>
              <a:rPr lang="en-US" sz="1200" b="1" dirty="0">
                <a:solidFill>
                  <a:schemeClr val="bg1"/>
                </a:solidFill>
              </a:rPr>
              <a:t>Documentations</a:t>
            </a:r>
          </a:p>
        </p:txBody>
      </p:sp>
      <p:sp>
        <p:nvSpPr>
          <p:cNvPr id="22" name="Rectangle 21">
            <a:extLst>
              <a:ext uri="{FF2B5EF4-FFF2-40B4-BE49-F238E27FC236}">
                <a16:creationId xmlns:a16="http://schemas.microsoft.com/office/drawing/2014/main" id="{6F4A6BF8-E449-DB40-975C-5FE1D0C93B8F}"/>
              </a:ext>
            </a:extLst>
          </p:cNvPr>
          <p:cNvSpPr/>
          <p:nvPr/>
        </p:nvSpPr>
        <p:spPr>
          <a:xfrm>
            <a:off x="5130180" y="3436630"/>
            <a:ext cx="1744672" cy="553998"/>
          </a:xfrm>
          <a:prstGeom prst="rect">
            <a:avLst/>
          </a:prstGeom>
        </p:spPr>
        <p:txBody>
          <a:bodyPr wrap="square">
            <a:spAutoFit/>
          </a:bodyPr>
          <a:lstStyle/>
          <a:p>
            <a:pPr algn="ctr"/>
            <a:r>
              <a:rPr lang="en-US" sz="1000" dirty="0">
                <a:solidFill>
                  <a:schemeClr val="bg1"/>
                </a:solidFill>
              </a:rPr>
              <a:t>(Component Behavior, Implementation Guidelines, etc..)</a:t>
            </a:r>
          </a:p>
        </p:txBody>
      </p:sp>
    </p:spTree>
    <p:extLst>
      <p:ext uri="{BB962C8B-B14F-4D97-AF65-F5344CB8AC3E}">
        <p14:creationId xmlns:p14="http://schemas.microsoft.com/office/powerpoint/2010/main" val="3017398552"/>
      </p:ext>
    </p:extLst>
  </p:cSld>
  <p:clrMapOvr>
    <a:masterClrMapping/>
  </p:clrMapOvr>
  <p:transition spd="med"/>
</p:sld>
</file>

<file path=ppt/theme/theme1.xml><?xml version="1.0" encoding="utf-8"?>
<a:theme xmlns:a="http://schemas.openxmlformats.org/drawingml/2006/main" name="TEMPLATE FR_2015_16.9">
  <a:themeElements>
    <a:clrScheme name="TEMPLATE FR_2015_16.9">
      <a:dk1>
        <a:srgbClr val="3C3E41"/>
      </a:dk1>
      <a:lt1>
        <a:srgbClr val="FFFFFF"/>
      </a:lt1>
      <a:dk2>
        <a:srgbClr val="A7A7A7"/>
      </a:dk2>
      <a:lt2>
        <a:srgbClr val="535353"/>
      </a:lt2>
      <a:accent1>
        <a:srgbClr val="F17F1F"/>
      </a:accent1>
      <a:accent2>
        <a:srgbClr val="79C843"/>
      </a:accent2>
      <a:accent3>
        <a:srgbClr val="04AACE"/>
      </a:accent3>
      <a:accent4>
        <a:srgbClr val="4DA3E3"/>
      </a:accent4>
      <a:accent5>
        <a:srgbClr val="1656BD"/>
      </a:accent5>
      <a:accent6>
        <a:srgbClr val="252A77"/>
      </a:accent6>
      <a:hlink>
        <a:srgbClr val="0000FF"/>
      </a:hlink>
      <a:folHlink>
        <a:srgbClr val="FF00FF"/>
      </a:folHlink>
    </a:clrScheme>
    <a:fontScheme name="TEMPLATE FR_2015_16.9">
      <a:majorFont>
        <a:latin typeface="Century Gothic"/>
        <a:ea typeface="Century Gothic"/>
        <a:cs typeface="Century Gothic"/>
      </a:majorFont>
      <a:minorFont>
        <a:latin typeface="Helvetica"/>
        <a:ea typeface="Helvetica"/>
        <a:cs typeface="Helvetica"/>
      </a:minorFont>
    </a:fontScheme>
    <a:fmtScheme name="TEMPLATE FR_2015_16.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PLATE FR_2015_16.9">
  <a:themeElements>
    <a:clrScheme name="TEMPLATE FR_2015_16.9">
      <a:dk1>
        <a:srgbClr val="000000"/>
      </a:dk1>
      <a:lt1>
        <a:srgbClr val="FFFFFF"/>
      </a:lt1>
      <a:dk2>
        <a:srgbClr val="A7A7A7"/>
      </a:dk2>
      <a:lt2>
        <a:srgbClr val="535353"/>
      </a:lt2>
      <a:accent1>
        <a:srgbClr val="F17F1F"/>
      </a:accent1>
      <a:accent2>
        <a:srgbClr val="79C843"/>
      </a:accent2>
      <a:accent3>
        <a:srgbClr val="04AACE"/>
      </a:accent3>
      <a:accent4>
        <a:srgbClr val="4DA3E3"/>
      </a:accent4>
      <a:accent5>
        <a:srgbClr val="1656BD"/>
      </a:accent5>
      <a:accent6>
        <a:srgbClr val="252A77"/>
      </a:accent6>
      <a:hlink>
        <a:srgbClr val="0000FF"/>
      </a:hlink>
      <a:folHlink>
        <a:srgbClr val="FF00FF"/>
      </a:folHlink>
    </a:clrScheme>
    <a:fontScheme name="TEMPLATE FR_2015_16.9">
      <a:majorFont>
        <a:latin typeface="Century Gothic"/>
        <a:ea typeface="Century Gothic"/>
        <a:cs typeface="Century Gothic"/>
      </a:majorFont>
      <a:minorFont>
        <a:latin typeface="Helvetica"/>
        <a:ea typeface="Helvetica"/>
        <a:cs typeface="Helvetica"/>
      </a:minorFont>
    </a:fontScheme>
    <a:fmtScheme name="TEMPLATE FR_2015_16.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C3E41"/>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14281</TotalTime>
  <Words>601</Words>
  <Application>Microsoft Macintosh PowerPoint</Application>
  <PresentationFormat>On-screen Show (16:9)</PresentationFormat>
  <Paragraphs>176</Paragraphs>
  <Slides>32</Slides>
  <Notes>12</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32</vt:i4>
      </vt:variant>
    </vt:vector>
  </HeadingPairs>
  <TitlesOfParts>
    <vt:vector size="39" baseType="lpstr">
      <vt:lpstr>Arial</vt:lpstr>
      <vt:lpstr>Calibri</vt:lpstr>
      <vt:lpstr>Calibri Light</vt:lpstr>
      <vt:lpstr>Century Gothic</vt:lpstr>
      <vt:lpstr>Helvetica</vt:lpstr>
      <vt:lpstr>TEMPLATE FR_2015_16.9</vt:lpstr>
      <vt:lpstr>Office Theme</vt:lpstr>
      <vt:lpstr>Understanding Design System</vt:lpstr>
      <vt:lpstr>Rasmiranjan Nayak</vt:lpstr>
      <vt:lpstr>Agenda</vt:lpstr>
      <vt:lpstr>Design System</vt:lpstr>
      <vt:lpstr>PowerPoint Presentation</vt:lpstr>
      <vt:lpstr>PowerPoint Presentation</vt:lpstr>
      <vt:lpstr>Top Design Systems</vt:lpstr>
      <vt:lpstr>Design System Ingredients </vt:lpstr>
      <vt:lpstr>Design System</vt:lpstr>
      <vt:lpstr>Design Elements</vt:lpstr>
      <vt:lpstr>Visualization Colors</vt:lpstr>
      <vt:lpstr>Visualization Colors</vt:lpstr>
      <vt:lpstr>Visualization Colors</vt:lpstr>
      <vt:lpstr>Dynamic Theming </vt:lpstr>
      <vt:lpstr>Principles</vt:lpstr>
      <vt:lpstr>Pattern Library</vt:lpstr>
      <vt:lpstr>Documentation</vt:lpstr>
      <vt:lpstr>PowerPoint Presentation</vt:lpstr>
      <vt:lpstr>Creating Components</vt:lpstr>
      <vt:lpstr>PowerPoint Presentation</vt:lpstr>
      <vt:lpstr>Button</vt:lpstr>
      <vt:lpstr>Design System Guidelines</vt:lpstr>
      <vt:lpstr>Traditional Flow </vt:lpstr>
      <vt:lpstr>Design System  flow </vt:lpstr>
      <vt:lpstr>Work flow </vt:lpstr>
      <vt:lpstr>PowerPoint Presentation</vt:lpstr>
      <vt:lpstr>Creating a Design System</vt:lpstr>
      <vt:lpstr>PowerPoint Presentation</vt:lpstr>
      <vt:lpstr>PowerPoint Presentation</vt:lpstr>
      <vt:lpstr>Thank you</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Guavus - Design Systems</dc:title>
  <cp:lastModifiedBy>Rasmiranjan Nayak</cp:lastModifiedBy>
  <cp:revision>148</cp:revision>
  <dcterms:modified xsi:type="dcterms:W3CDTF">2021-06-10T02:15:03Z</dcterms:modified>
</cp:coreProperties>
</file>